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38" r:id="rId21"/>
  </p:sldMasterIdLst>
  <p:notesMasterIdLst>
    <p:notesMasterId r:id="rId2073"/>
  </p:notesMasterIdLst>
  <p:sldIdLst>
    <p:sldId id="604" r:id="rId22"/>
    <p:sldId id="605" r:id="rId23"/>
    <p:sldId id="606" r:id="rId24"/>
    <p:sldId id="3678" r:id="rId25"/>
    <p:sldId id="1535" r:id="rId26"/>
    <p:sldId id="3679" r:id="rId27"/>
    <p:sldId id="607" r:id="rId28"/>
    <p:sldId id="3680" r:id="rId29"/>
    <p:sldId id="1604" r:id="rId30"/>
    <p:sldId id="1605" r:id="rId31"/>
    <p:sldId id="3672" r:id="rId32"/>
    <p:sldId id="3675" r:id="rId33"/>
    <p:sldId id="3673" r:id="rId34"/>
    <p:sldId id="3676" r:id="rId35"/>
    <p:sldId id="3674" r:id="rId36"/>
    <p:sldId id="3677" r:id="rId37"/>
    <p:sldId id="3355" r:id="rId38"/>
    <p:sldId id="3356" r:id="rId39"/>
    <p:sldId id="3357" r:id="rId40"/>
    <p:sldId id="3358" r:id="rId41"/>
    <p:sldId id="3359" r:id="rId42"/>
    <p:sldId id="3360" r:id="rId43"/>
    <p:sldId id="468" r:id="rId44"/>
    <p:sldId id="469" r:id="rId45"/>
    <p:sldId id="3681" r:id="rId46"/>
    <p:sldId id="470" r:id="rId47"/>
    <p:sldId id="3686" r:id="rId48"/>
    <p:sldId id="3687" r:id="rId49"/>
    <p:sldId id="472" r:id="rId50"/>
    <p:sldId id="3684" r:id="rId51"/>
    <p:sldId id="3685" r:id="rId52"/>
    <p:sldId id="471" r:id="rId53"/>
    <p:sldId id="3682" r:id="rId54"/>
    <p:sldId id="3683" r:id="rId55"/>
    <p:sldId id="1890" r:id="rId56"/>
    <p:sldId id="3659" r:id="rId57"/>
    <p:sldId id="3660" r:id="rId58"/>
    <p:sldId id="3661" r:id="rId59"/>
    <p:sldId id="3662" r:id="rId60"/>
    <p:sldId id="3668" r:id="rId61"/>
    <p:sldId id="3669" r:id="rId62"/>
    <p:sldId id="3667" r:id="rId63"/>
    <p:sldId id="3670" r:id="rId64"/>
    <p:sldId id="3671" r:id="rId65"/>
    <p:sldId id="3633" r:id="rId66"/>
    <p:sldId id="3634" r:id="rId67"/>
    <p:sldId id="3635" r:id="rId68"/>
    <p:sldId id="3647" r:id="rId69"/>
    <p:sldId id="3644" r:id="rId70"/>
    <p:sldId id="3648" r:id="rId71"/>
    <p:sldId id="3646" r:id="rId72"/>
    <p:sldId id="3649" r:id="rId73"/>
    <p:sldId id="1736" r:id="rId74"/>
    <p:sldId id="2220" r:id="rId75"/>
    <p:sldId id="2221" r:id="rId76"/>
    <p:sldId id="2224" r:id="rId77"/>
    <p:sldId id="2222" r:id="rId78"/>
    <p:sldId id="2225" r:id="rId79"/>
    <p:sldId id="2223" r:id="rId80"/>
    <p:sldId id="2226" r:id="rId81"/>
    <p:sldId id="2475" r:id="rId82"/>
    <p:sldId id="2476" r:id="rId83"/>
    <p:sldId id="2477" r:id="rId84"/>
    <p:sldId id="2485" r:id="rId85"/>
    <p:sldId id="2478" r:id="rId86"/>
    <p:sldId id="2486" r:id="rId87"/>
    <p:sldId id="2483" r:id="rId88"/>
    <p:sldId id="2487" r:id="rId89"/>
    <p:sldId id="2484" r:id="rId90"/>
    <p:sldId id="2488" r:id="rId91"/>
    <p:sldId id="621" r:id="rId92"/>
    <p:sldId id="2940" r:id="rId93"/>
    <p:sldId id="2941" r:id="rId94"/>
    <p:sldId id="2943" r:id="rId95"/>
    <p:sldId id="2942" r:id="rId96"/>
    <p:sldId id="2944" r:id="rId97"/>
    <p:sldId id="1426" r:id="rId98"/>
    <p:sldId id="1215" r:id="rId99"/>
    <p:sldId id="3653" r:id="rId100"/>
    <p:sldId id="3656" r:id="rId101"/>
    <p:sldId id="3654" r:id="rId102"/>
    <p:sldId id="3657" r:id="rId103"/>
    <p:sldId id="3655" r:id="rId104"/>
    <p:sldId id="3658" r:id="rId105"/>
    <p:sldId id="1891" r:id="rId106"/>
    <p:sldId id="1892" r:id="rId107"/>
    <p:sldId id="1893" r:id="rId108"/>
    <p:sldId id="1919" r:id="rId109"/>
    <p:sldId id="1917" r:id="rId110"/>
    <p:sldId id="1920" r:id="rId111"/>
    <p:sldId id="1918" r:id="rId112"/>
    <p:sldId id="1921" r:id="rId113"/>
    <p:sldId id="2262" r:id="rId114"/>
    <p:sldId id="2263" r:id="rId115"/>
    <p:sldId id="2270" r:id="rId116"/>
    <p:sldId id="2273" r:id="rId117"/>
    <p:sldId id="2271" r:id="rId118"/>
    <p:sldId id="2274" r:id="rId119"/>
    <p:sldId id="2272" r:id="rId120"/>
    <p:sldId id="2275" r:id="rId121"/>
    <p:sldId id="389" r:id="rId122"/>
    <p:sldId id="2856" r:id="rId123"/>
    <p:sldId id="2857" r:id="rId124"/>
    <p:sldId id="2860" r:id="rId125"/>
    <p:sldId id="2858" r:id="rId126"/>
    <p:sldId id="2861" r:id="rId127"/>
    <p:sldId id="2859" r:id="rId128"/>
    <p:sldId id="2862" r:id="rId129"/>
    <p:sldId id="1631" r:id="rId130"/>
    <p:sldId id="1632" r:id="rId131"/>
    <p:sldId id="1633" r:id="rId132"/>
    <p:sldId id="1653" r:id="rId133"/>
    <p:sldId id="1635" r:id="rId134"/>
    <p:sldId id="1654" r:id="rId135"/>
    <p:sldId id="1637" r:id="rId136"/>
    <p:sldId id="1655" r:id="rId137"/>
    <p:sldId id="525" r:id="rId138"/>
    <p:sldId id="3621" r:id="rId139"/>
    <p:sldId id="3622" r:id="rId140"/>
    <p:sldId id="3623" r:id="rId141"/>
    <p:sldId id="3624" r:id="rId142"/>
    <p:sldId id="3627" r:id="rId143"/>
    <p:sldId id="3628" r:id="rId144"/>
    <p:sldId id="3625" r:id="rId145"/>
    <p:sldId id="3626" r:id="rId146"/>
    <p:sldId id="3629" r:id="rId147"/>
    <p:sldId id="3630" r:id="rId148"/>
    <p:sldId id="2348" r:id="rId149"/>
    <p:sldId id="2349" r:id="rId150"/>
    <p:sldId id="2366" r:id="rId151"/>
    <p:sldId id="2369" r:id="rId152"/>
    <p:sldId id="2367" r:id="rId153"/>
    <p:sldId id="2370" r:id="rId154"/>
    <p:sldId id="2368" r:id="rId155"/>
    <p:sldId id="2371" r:id="rId156"/>
    <p:sldId id="1740" r:id="rId157"/>
    <p:sldId id="1741" r:id="rId158"/>
    <p:sldId id="1764" r:id="rId159"/>
    <p:sldId id="3631" r:id="rId160"/>
    <p:sldId id="1765" r:id="rId161"/>
    <p:sldId id="3632" r:id="rId162"/>
    <p:sldId id="283" r:id="rId163"/>
    <p:sldId id="1983" r:id="rId164"/>
    <p:sldId id="1984" r:id="rId165"/>
    <p:sldId id="1987" r:id="rId166"/>
    <p:sldId id="1985" r:id="rId167"/>
    <p:sldId id="1988" r:id="rId168"/>
    <p:sldId id="1986" r:id="rId169"/>
    <p:sldId id="1989" r:id="rId170"/>
    <p:sldId id="2012" r:id="rId171"/>
    <p:sldId id="1563" r:id="rId172"/>
    <p:sldId id="1564" r:id="rId173"/>
    <p:sldId id="2023" r:id="rId174"/>
    <p:sldId id="2021" r:id="rId175"/>
    <p:sldId id="2024" r:id="rId176"/>
    <p:sldId id="2022" r:id="rId177"/>
    <p:sldId id="2025" r:id="rId178"/>
    <p:sldId id="2524" r:id="rId179"/>
    <p:sldId id="2525" r:id="rId180"/>
    <p:sldId id="2526" r:id="rId181"/>
    <p:sldId id="2537" r:id="rId182"/>
    <p:sldId id="2535" r:id="rId183"/>
    <p:sldId id="2538" r:id="rId184"/>
    <p:sldId id="2536" r:id="rId185"/>
    <p:sldId id="2539" r:id="rId186"/>
    <p:sldId id="1790" r:id="rId187"/>
    <p:sldId id="2811" r:id="rId188"/>
    <p:sldId id="2812" r:id="rId189"/>
    <p:sldId id="2815" r:id="rId190"/>
    <p:sldId id="2813" r:id="rId191"/>
    <p:sldId id="2816" r:id="rId192"/>
    <p:sldId id="2814" r:id="rId193"/>
    <p:sldId id="2817" r:id="rId194"/>
    <p:sldId id="3608" r:id="rId195"/>
    <p:sldId id="3609" r:id="rId196"/>
    <p:sldId id="3610" r:id="rId197"/>
    <p:sldId id="3618" r:id="rId198"/>
    <p:sldId id="3616" r:id="rId199"/>
    <p:sldId id="3619" r:id="rId200"/>
    <p:sldId id="3617" r:id="rId201"/>
    <p:sldId id="3620" r:id="rId202"/>
    <p:sldId id="3599" r:id="rId203"/>
    <p:sldId id="3600" r:id="rId204"/>
    <p:sldId id="3601" r:id="rId205"/>
    <p:sldId id="3602" r:id="rId206"/>
    <p:sldId id="3603" r:id="rId207"/>
    <p:sldId id="3604" r:id="rId208"/>
    <p:sldId id="684" r:id="rId209"/>
    <p:sldId id="685" r:id="rId210"/>
    <p:sldId id="1782" r:id="rId211"/>
    <p:sldId id="3596" r:id="rId212"/>
    <p:sldId id="3594" r:id="rId213"/>
    <p:sldId id="3597" r:id="rId214"/>
    <p:sldId id="3595" r:id="rId215"/>
    <p:sldId id="3598" r:id="rId216"/>
    <p:sldId id="3584" r:id="rId217"/>
    <p:sldId id="3585" r:id="rId218"/>
    <p:sldId id="3586" r:id="rId219"/>
    <p:sldId id="3587" r:id="rId220"/>
    <p:sldId id="3588" r:id="rId221"/>
    <p:sldId id="3589" r:id="rId222"/>
    <p:sldId id="3590" r:id="rId223"/>
    <p:sldId id="3591" r:id="rId224"/>
    <p:sldId id="3592" r:id="rId225"/>
    <p:sldId id="3593" r:id="rId226"/>
    <p:sldId id="274" r:id="rId227"/>
    <p:sldId id="1704" r:id="rId228"/>
    <p:sldId id="1705" r:id="rId229"/>
    <p:sldId id="3605" r:id="rId230"/>
    <p:sldId id="1706" r:id="rId231"/>
    <p:sldId id="3606" r:id="rId232"/>
    <p:sldId id="1707" r:id="rId233"/>
    <p:sldId id="3607" r:id="rId234"/>
    <p:sldId id="3561" r:id="rId235"/>
    <p:sldId id="3562" r:id="rId236"/>
    <p:sldId id="3569" r:id="rId237"/>
    <p:sldId id="3572" r:id="rId238"/>
    <p:sldId id="3570" r:id="rId239"/>
    <p:sldId id="3573" r:id="rId240"/>
    <p:sldId id="3571" r:id="rId241"/>
    <p:sldId id="3574" r:id="rId242"/>
    <p:sldId id="1899" r:id="rId243"/>
    <p:sldId id="1900" r:id="rId244"/>
    <p:sldId id="1922" r:id="rId245"/>
    <p:sldId id="3575" r:id="rId246"/>
    <p:sldId id="1923" r:id="rId247"/>
    <p:sldId id="3576" r:id="rId248"/>
    <p:sldId id="1924" r:id="rId249"/>
    <p:sldId id="3577" r:id="rId250"/>
    <p:sldId id="688" r:id="rId251"/>
    <p:sldId id="689" r:id="rId252"/>
    <p:sldId id="3578" r:id="rId253"/>
    <p:sldId id="3581" r:id="rId254"/>
    <p:sldId id="3579" r:id="rId255"/>
    <p:sldId id="3582" r:id="rId256"/>
    <p:sldId id="3580" r:id="rId257"/>
    <p:sldId id="3583" r:id="rId258"/>
    <p:sldId id="3159" r:id="rId259"/>
    <p:sldId id="3160" r:id="rId260"/>
    <p:sldId id="3161" r:id="rId261"/>
    <p:sldId id="3163" r:id="rId262"/>
    <p:sldId id="3162" r:id="rId263"/>
    <p:sldId id="3164" r:id="rId264"/>
    <p:sldId id="3550" r:id="rId265"/>
    <p:sldId id="3551" r:id="rId266"/>
    <p:sldId id="3552" r:id="rId267"/>
    <p:sldId id="3559" r:id="rId268"/>
    <p:sldId id="3553" r:id="rId269"/>
    <p:sldId id="3560" r:id="rId270"/>
    <p:sldId id="1193" r:id="rId271"/>
    <p:sldId id="1194" r:id="rId272"/>
    <p:sldId id="1195" r:id="rId273"/>
    <p:sldId id="3547" r:id="rId274"/>
    <p:sldId id="1198" r:id="rId275"/>
    <p:sldId id="3548" r:id="rId276"/>
    <p:sldId id="1197" r:id="rId277"/>
    <p:sldId id="3549" r:id="rId278"/>
    <p:sldId id="3441" r:id="rId279"/>
    <p:sldId id="2771" r:id="rId280"/>
    <p:sldId id="2772" r:id="rId281"/>
    <p:sldId id="2774" r:id="rId282"/>
    <p:sldId id="2775" r:id="rId283"/>
    <p:sldId id="2776" r:id="rId284"/>
    <p:sldId id="2773" r:id="rId285"/>
    <p:sldId id="2777" r:id="rId286"/>
    <p:sldId id="2778" r:id="rId287"/>
    <p:sldId id="2071" r:id="rId288"/>
    <p:sldId id="2072" r:id="rId289"/>
    <p:sldId id="2073" r:id="rId290"/>
    <p:sldId id="2078" r:id="rId291"/>
    <p:sldId id="2076" r:id="rId292"/>
    <p:sldId id="2079" r:id="rId293"/>
    <p:sldId id="2077" r:id="rId294"/>
    <p:sldId id="2080" r:id="rId295"/>
    <p:sldId id="2693" r:id="rId296"/>
    <p:sldId id="2694" r:id="rId297"/>
    <p:sldId id="2695" r:id="rId298"/>
    <p:sldId id="2705" r:id="rId299"/>
    <p:sldId id="2701" r:id="rId300"/>
    <p:sldId id="2706" r:id="rId301"/>
    <p:sldId id="2704" r:id="rId302"/>
    <p:sldId id="2707" r:id="rId303"/>
    <p:sldId id="2703" r:id="rId304"/>
    <p:sldId id="2708" r:id="rId305"/>
    <p:sldId id="1717" r:id="rId306"/>
    <p:sldId id="2147" r:id="rId307"/>
    <p:sldId id="2148" r:id="rId308"/>
    <p:sldId id="2193" r:id="rId309"/>
    <p:sldId id="2191" r:id="rId310"/>
    <p:sldId id="2194" r:id="rId311"/>
    <p:sldId id="2192" r:id="rId312"/>
    <p:sldId id="2195" r:id="rId313"/>
    <p:sldId id="2661" r:id="rId314"/>
    <p:sldId id="2662" r:id="rId315"/>
    <p:sldId id="2663" r:id="rId316"/>
    <p:sldId id="2674" r:id="rId317"/>
    <p:sldId id="2673" r:id="rId318"/>
    <p:sldId id="2675" r:id="rId319"/>
    <p:sldId id="2588" r:id="rId320"/>
    <p:sldId id="2589" r:id="rId321"/>
    <p:sldId id="2590" r:id="rId322"/>
    <p:sldId id="2591" r:id="rId323"/>
    <p:sldId id="2592" r:id="rId324"/>
    <p:sldId id="2593" r:id="rId325"/>
    <p:sldId id="2594" r:id="rId326"/>
    <p:sldId id="2595" r:id="rId327"/>
    <p:sldId id="449" r:id="rId328"/>
    <p:sldId id="450" r:id="rId329"/>
    <p:sldId id="2953" r:id="rId330"/>
    <p:sldId id="2955" r:id="rId331"/>
    <p:sldId id="2954" r:id="rId332"/>
    <p:sldId id="2956" r:id="rId333"/>
    <p:sldId id="1125" r:id="rId334"/>
    <p:sldId id="3201" r:id="rId335"/>
    <p:sldId id="3202" r:id="rId336"/>
    <p:sldId id="3204" r:id="rId337"/>
    <p:sldId id="3203" r:id="rId338"/>
    <p:sldId id="3205" r:id="rId339"/>
    <p:sldId id="3308" r:id="rId340"/>
    <p:sldId id="3309" r:id="rId341"/>
    <p:sldId id="3314" r:id="rId342"/>
    <p:sldId id="3315" r:id="rId343"/>
    <p:sldId id="3317" r:id="rId344"/>
    <p:sldId id="3318" r:id="rId345"/>
    <p:sldId id="3316" r:id="rId346"/>
    <p:sldId id="3319" r:id="rId347"/>
    <p:sldId id="3320" r:id="rId348"/>
    <p:sldId id="3530" r:id="rId349"/>
    <p:sldId id="3531" r:id="rId350"/>
    <p:sldId id="3532" r:id="rId351"/>
    <p:sldId id="3543" r:id="rId352"/>
    <p:sldId id="3542" r:id="rId353"/>
    <p:sldId id="3544" r:id="rId354"/>
    <p:sldId id="3533" r:id="rId355"/>
    <p:sldId id="3545" r:id="rId356"/>
    <p:sldId id="3534" r:id="rId357"/>
    <p:sldId id="3546" r:id="rId358"/>
    <p:sldId id="1455" r:id="rId359"/>
    <p:sldId id="1456" r:id="rId360"/>
    <p:sldId id="2285" r:id="rId361"/>
    <p:sldId id="2286" r:id="rId362"/>
    <p:sldId id="2289" r:id="rId363"/>
    <p:sldId id="2290" r:id="rId364"/>
    <p:sldId id="2287" r:id="rId365"/>
    <p:sldId id="2291" r:id="rId366"/>
    <p:sldId id="2292" r:id="rId367"/>
    <p:sldId id="2288" r:id="rId368"/>
    <p:sldId id="2293" r:id="rId369"/>
    <p:sldId id="2294" r:id="rId370"/>
    <p:sldId id="2411" r:id="rId371"/>
    <p:sldId id="2412" r:id="rId372"/>
    <p:sldId id="2413" r:id="rId373"/>
    <p:sldId id="2414" r:id="rId374"/>
    <p:sldId id="2423" r:id="rId375"/>
    <p:sldId id="2424" r:id="rId376"/>
    <p:sldId id="2421" r:id="rId377"/>
    <p:sldId id="2425" r:id="rId378"/>
    <p:sldId id="2426" r:id="rId379"/>
    <p:sldId id="2422" r:id="rId380"/>
    <p:sldId id="2427" r:id="rId381"/>
    <p:sldId id="2428" r:id="rId382"/>
    <p:sldId id="2164" r:id="rId383"/>
    <p:sldId id="2165" r:id="rId384"/>
    <p:sldId id="2166" r:id="rId385"/>
    <p:sldId id="2171" r:id="rId386"/>
    <p:sldId id="2169" r:id="rId387"/>
    <p:sldId id="2172" r:id="rId388"/>
    <p:sldId id="2170" r:id="rId389"/>
    <p:sldId id="2173" r:id="rId390"/>
    <p:sldId id="1583" r:id="rId391"/>
    <p:sldId id="2013" r:id="rId392"/>
    <p:sldId id="2014" r:id="rId393"/>
    <p:sldId id="3023" r:id="rId394"/>
    <p:sldId id="2018" r:id="rId395"/>
    <p:sldId id="3024" r:id="rId396"/>
    <p:sldId id="2017" r:id="rId397"/>
    <p:sldId id="3025" r:id="rId398"/>
    <p:sldId id="2622" r:id="rId399"/>
    <p:sldId id="2623" r:id="rId400"/>
    <p:sldId id="2624" r:id="rId401"/>
    <p:sldId id="2634" r:id="rId402"/>
    <p:sldId id="2635" r:id="rId403"/>
    <p:sldId id="2638" r:id="rId404"/>
    <p:sldId id="2639" r:id="rId405"/>
    <p:sldId id="2636" r:id="rId406"/>
    <p:sldId id="2637" r:id="rId407"/>
    <p:sldId id="2640" r:id="rId408"/>
    <p:sldId id="2641" r:id="rId409"/>
    <p:sldId id="3516" r:id="rId410"/>
    <p:sldId id="3517" r:id="rId411"/>
    <p:sldId id="3518" r:id="rId412"/>
    <p:sldId id="3520" r:id="rId413"/>
    <p:sldId id="3519" r:id="rId414"/>
    <p:sldId id="3521" r:id="rId415"/>
    <p:sldId id="2106" r:id="rId416"/>
    <p:sldId id="843" r:id="rId417"/>
    <p:sldId id="3132" r:id="rId418"/>
    <p:sldId id="3134" r:id="rId419"/>
    <p:sldId id="3133" r:id="rId420"/>
    <p:sldId id="3135" r:id="rId421"/>
    <p:sldId id="256" r:id="rId422"/>
    <p:sldId id="3403" r:id="rId423"/>
    <p:sldId id="257" r:id="rId424"/>
    <p:sldId id="2928" r:id="rId425"/>
    <p:sldId id="258" r:id="rId426"/>
    <p:sldId id="2929" r:id="rId427"/>
    <p:sldId id="2489" r:id="rId428"/>
    <p:sldId id="2490" r:id="rId429"/>
    <p:sldId id="2491" r:id="rId430"/>
    <p:sldId id="2505" r:id="rId431"/>
    <p:sldId id="2492" r:id="rId432"/>
    <p:sldId id="2506" r:id="rId433"/>
    <p:sldId id="2493" r:id="rId434"/>
    <p:sldId id="2507" r:id="rId435"/>
    <p:sldId id="2895" r:id="rId436"/>
    <p:sldId id="2896" r:id="rId437"/>
    <p:sldId id="2897" r:id="rId438"/>
    <p:sldId id="2909" r:id="rId439"/>
    <p:sldId id="2907" r:id="rId440"/>
    <p:sldId id="2910" r:id="rId441"/>
    <p:sldId id="2908" r:id="rId442"/>
    <p:sldId id="2911" r:id="rId443"/>
    <p:sldId id="3522" r:id="rId444"/>
    <p:sldId id="3523" r:id="rId445"/>
    <p:sldId id="3524" r:id="rId446"/>
    <p:sldId id="3527" r:id="rId447"/>
    <p:sldId id="3525" r:id="rId448"/>
    <p:sldId id="3528" r:id="rId449"/>
    <p:sldId id="3526" r:id="rId450"/>
    <p:sldId id="3529" r:id="rId451"/>
    <p:sldId id="2340" r:id="rId452"/>
    <p:sldId id="2341" r:id="rId453"/>
    <p:sldId id="2372" r:id="rId454"/>
    <p:sldId id="2373" r:id="rId455"/>
    <p:sldId id="2379" r:id="rId456"/>
    <p:sldId id="2374" r:id="rId457"/>
    <p:sldId id="2376" r:id="rId458"/>
    <p:sldId id="2380" r:id="rId459"/>
    <p:sldId id="2377" r:id="rId460"/>
    <p:sldId id="2378" r:id="rId461"/>
    <p:sldId id="2381" r:id="rId462"/>
    <p:sldId id="410" r:id="rId463"/>
    <p:sldId id="3378" r:id="rId464"/>
    <p:sldId id="3379" r:id="rId465"/>
    <p:sldId id="3383" r:id="rId466"/>
    <p:sldId id="3380" r:id="rId467"/>
    <p:sldId id="3384" r:id="rId468"/>
    <p:sldId id="3381" r:id="rId469"/>
    <p:sldId id="3385" r:id="rId470"/>
    <p:sldId id="3382" r:id="rId471"/>
    <p:sldId id="3386" r:id="rId472"/>
    <p:sldId id="521" r:id="rId473"/>
    <p:sldId id="522" r:id="rId474"/>
    <p:sldId id="523" r:id="rId475"/>
    <p:sldId id="2993" r:id="rId476"/>
    <p:sldId id="2992" r:id="rId477"/>
    <p:sldId id="2994" r:id="rId478"/>
    <p:sldId id="2612" r:id="rId479"/>
    <p:sldId id="2613" r:id="rId480"/>
    <p:sldId id="2614" r:id="rId481"/>
    <p:sldId id="2617" r:id="rId482"/>
    <p:sldId id="2615" r:id="rId483"/>
    <p:sldId id="2618" r:id="rId484"/>
    <p:sldId id="2616" r:id="rId485"/>
    <p:sldId id="2619" r:id="rId486"/>
    <p:sldId id="3508" r:id="rId487"/>
    <p:sldId id="3509" r:id="rId488"/>
    <p:sldId id="3510" r:id="rId489"/>
    <p:sldId id="3513" r:id="rId490"/>
    <p:sldId id="3511" r:id="rId491"/>
    <p:sldId id="3514" r:id="rId492"/>
    <p:sldId id="3512" r:id="rId493"/>
    <p:sldId id="3515" r:id="rId494"/>
    <p:sldId id="1746" r:id="rId495"/>
    <p:sldId id="1467" r:id="rId496"/>
    <p:sldId id="1760" r:id="rId497"/>
    <p:sldId id="1762" r:id="rId498"/>
    <p:sldId id="1761" r:id="rId499"/>
    <p:sldId id="1763" r:id="rId500"/>
    <p:sldId id="2642" r:id="rId501"/>
    <p:sldId id="2643" r:id="rId502"/>
    <p:sldId id="2644" r:id="rId503"/>
    <p:sldId id="2653" r:id="rId504"/>
    <p:sldId id="2658" r:id="rId505"/>
    <p:sldId id="2654" r:id="rId506"/>
    <p:sldId id="2655" r:id="rId507"/>
    <p:sldId id="2659" r:id="rId508"/>
    <p:sldId id="2656" r:id="rId509"/>
    <p:sldId id="2657" r:id="rId510"/>
    <p:sldId id="2660" r:id="rId511"/>
    <p:sldId id="783" r:id="rId512"/>
    <p:sldId id="784" r:id="rId513"/>
    <p:sldId id="3504" r:id="rId514"/>
    <p:sldId id="3506" r:id="rId515"/>
    <p:sldId id="3505" r:id="rId516"/>
    <p:sldId id="3507" r:id="rId517"/>
    <p:sldId id="3488" r:id="rId518"/>
    <p:sldId id="3489" r:id="rId519"/>
    <p:sldId id="3490" r:id="rId520"/>
    <p:sldId id="3499" r:id="rId521"/>
    <p:sldId id="3501" r:id="rId522"/>
    <p:sldId id="3494" r:id="rId523"/>
    <p:sldId id="3500" r:id="rId524"/>
    <p:sldId id="3502" r:id="rId525"/>
    <p:sldId id="3498" r:id="rId526"/>
    <p:sldId id="3496" r:id="rId527"/>
    <p:sldId id="3503" r:id="rId528"/>
    <p:sldId id="3474" r:id="rId529"/>
    <p:sldId id="3475" r:id="rId530"/>
    <p:sldId id="3476" r:id="rId531"/>
    <p:sldId id="3486" r:id="rId532"/>
    <p:sldId id="3485" r:id="rId533"/>
    <p:sldId id="3487" r:id="rId534"/>
    <p:sldId id="3460" r:id="rId535"/>
    <p:sldId id="3468" r:id="rId536"/>
    <p:sldId id="3461" r:id="rId537"/>
    <p:sldId id="3469" r:id="rId538"/>
    <p:sldId id="3462" r:id="rId539"/>
    <p:sldId id="3470" r:id="rId540"/>
    <p:sldId id="3471" r:id="rId541"/>
    <p:sldId id="3463" r:id="rId542"/>
    <p:sldId id="3464" r:id="rId543"/>
    <p:sldId id="3472" r:id="rId544"/>
    <p:sldId id="3473" r:id="rId545"/>
    <p:sldId id="3442" r:id="rId546"/>
    <p:sldId id="3454" r:id="rId547"/>
    <p:sldId id="3443" r:id="rId548"/>
    <p:sldId id="3457" r:id="rId549"/>
    <p:sldId id="3455" r:id="rId550"/>
    <p:sldId id="3458" r:id="rId551"/>
    <p:sldId id="3456" r:id="rId552"/>
    <p:sldId id="3459" r:id="rId553"/>
    <p:sldId id="3206" r:id="rId554"/>
    <p:sldId id="3207" r:id="rId555"/>
    <p:sldId id="3208" r:id="rId556"/>
    <p:sldId id="3219" r:id="rId557"/>
    <p:sldId id="3209" r:id="rId558"/>
    <p:sldId id="3220" r:id="rId559"/>
    <p:sldId id="3216" r:id="rId560"/>
    <p:sldId id="3221" r:id="rId561"/>
    <p:sldId id="3217" r:id="rId562"/>
    <p:sldId id="3222" r:id="rId563"/>
    <p:sldId id="3218" r:id="rId564"/>
    <p:sldId id="3223" r:id="rId565"/>
    <p:sldId id="493" r:id="rId566"/>
    <p:sldId id="3387" r:id="rId567"/>
    <p:sldId id="3388" r:id="rId568"/>
    <p:sldId id="3398" r:id="rId569"/>
    <p:sldId id="3389" r:id="rId570"/>
    <p:sldId id="3399" r:id="rId571"/>
    <p:sldId id="3390" r:id="rId572"/>
    <p:sldId id="3400" r:id="rId573"/>
    <p:sldId id="3391" r:id="rId574"/>
    <p:sldId id="3401" r:id="rId575"/>
    <p:sldId id="3392" r:id="rId576"/>
    <p:sldId id="3402" r:id="rId577"/>
    <p:sldId id="3102" r:id="rId578"/>
    <p:sldId id="3103" r:id="rId579"/>
    <p:sldId id="3104" r:id="rId580"/>
    <p:sldId id="3107" r:id="rId581"/>
    <p:sldId id="3105" r:id="rId582"/>
    <p:sldId id="3108" r:id="rId583"/>
    <p:sldId id="3106" r:id="rId584"/>
    <p:sldId id="3109" r:id="rId585"/>
    <p:sldId id="2709" r:id="rId586"/>
    <p:sldId id="2710" r:id="rId587"/>
    <p:sldId id="2711" r:id="rId588"/>
    <p:sldId id="2721" r:id="rId589"/>
    <p:sldId id="2719" r:id="rId590"/>
    <p:sldId id="2722" r:id="rId591"/>
    <p:sldId id="2720" r:id="rId592"/>
    <p:sldId id="2723" r:id="rId593"/>
    <p:sldId id="797" r:id="rId594"/>
    <p:sldId id="798" r:id="rId595"/>
    <p:sldId id="799" r:id="rId596"/>
    <p:sldId id="3438" r:id="rId597"/>
    <p:sldId id="800" r:id="rId598"/>
    <p:sldId id="3439" r:id="rId599"/>
    <p:sldId id="801" r:id="rId600"/>
    <p:sldId id="3440" r:id="rId601"/>
    <p:sldId id="2115" r:id="rId602"/>
    <p:sldId id="2116" r:id="rId603"/>
    <p:sldId id="2836" r:id="rId604"/>
    <p:sldId id="2837" r:id="rId605"/>
    <p:sldId id="2838" r:id="rId606"/>
    <p:sldId id="2843" r:id="rId607"/>
    <p:sldId id="2844" r:id="rId608"/>
    <p:sldId id="2839" r:id="rId609"/>
    <p:sldId id="2840" r:id="rId610"/>
    <p:sldId id="2845" r:id="rId611"/>
    <p:sldId id="2846" r:id="rId612"/>
    <p:sldId id="2841" r:id="rId613"/>
    <p:sldId id="2842" r:id="rId614"/>
    <p:sldId id="2847" r:id="rId615"/>
    <p:sldId id="2848" r:id="rId616"/>
    <p:sldId id="905" r:id="rId617"/>
    <p:sldId id="904" r:id="rId618"/>
    <p:sldId id="1768" r:id="rId619"/>
    <p:sldId id="1771" r:id="rId620"/>
    <p:sldId id="1769" r:id="rId621"/>
    <p:sldId id="1772" r:id="rId622"/>
    <p:sldId id="1770" r:id="rId623"/>
    <p:sldId id="1773" r:id="rId624"/>
    <p:sldId id="3430" r:id="rId625"/>
    <p:sldId id="3431" r:id="rId626"/>
    <p:sldId id="3432" r:id="rId627"/>
    <p:sldId id="3435" r:id="rId628"/>
    <p:sldId id="3433" r:id="rId629"/>
    <p:sldId id="3436" r:id="rId630"/>
    <p:sldId id="3434" r:id="rId631"/>
    <p:sldId id="3437" r:id="rId632"/>
    <p:sldId id="1151" r:id="rId633"/>
    <p:sldId id="3423" r:id="rId634"/>
    <p:sldId id="3424" r:id="rId635"/>
    <p:sldId id="3427" r:id="rId636"/>
    <p:sldId id="3425" r:id="rId637"/>
    <p:sldId id="3428" r:id="rId638"/>
    <p:sldId id="3426" r:id="rId639"/>
    <p:sldId id="3429" r:id="rId640"/>
    <p:sldId id="1799" r:id="rId641"/>
    <p:sldId id="1800" r:id="rId642"/>
    <p:sldId id="1826" r:id="rId643"/>
    <p:sldId id="1801" r:id="rId644"/>
    <p:sldId id="1827" r:id="rId645"/>
    <p:sldId id="1832" r:id="rId646"/>
    <p:sldId id="1833" r:id="rId647"/>
    <p:sldId id="1828" r:id="rId648"/>
    <p:sldId id="1829" r:id="rId649"/>
    <p:sldId id="1834" r:id="rId650"/>
    <p:sldId id="1835" r:id="rId651"/>
    <p:sldId id="1830" r:id="rId652"/>
    <p:sldId id="1831" r:id="rId653"/>
    <p:sldId id="1836" r:id="rId654"/>
    <p:sldId id="1837" r:id="rId655"/>
    <p:sldId id="3255" r:id="rId656"/>
    <p:sldId id="3256" r:id="rId657"/>
    <p:sldId id="3257" r:id="rId658"/>
    <p:sldId id="3259" r:id="rId659"/>
    <p:sldId id="3258" r:id="rId660"/>
    <p:sldId id="3260" r:id="rId661"/>
    <p:sldId id="2401" r:id="rId662"/>
    <p:sldId id="2402" r:id="rId663"/>
    <p:sldId id="2403" r:id="rId664"/>
    <p:sldId id="2407" r:id="rId665"/>
    <p:sldId id="2404" r:id="rId666"/>
    <p:sldId id="2408" r:id="rId667"/>
    <p:sldId id="2405" r:id="rId668"/>
    <p:sldId id="2409" r:id="rId669"/>
    <p:sldId id="2406" r:id="rId670"/>
    <p:sldId id="2410" r:id="rId671"/>
    <p:sldId id="3278" r:id="rId672"/>
    <p:sldId id="3279" r:id="rId673"/>
    <p:sldId id="3280" r:id="rId674"/>
    <p:sldId id="3282" r:id="rId675"/>
    <p:sldId id="3281" r:id="rId676"/>
    <p:sldId id="3283" r:id="rId677"/>
    <p:sldId id="1733" r:id="rId678"/>
    <p:sldId id="1734" r:id="rId679"/>
    <p:sldId id="1774" r:id="rId680"/>
    <p:sldId id="2834" r:id="rId681"/>
    <p:sldId id="2833" r:id="rId682"/>
    <p:sldId id="2835" r:id="rId683"/>
    <p:sldId id="2497" r:id="rId684"/>
    <p:sldId id="2498" r:id="rId685"/>
    <p:sldId id="2499" r:id="rId686"/>
    <p:sldId id="2502" r:id="rId687"/>
    <p:sldId id="2500" r:id="rId688"/>
    <p:sldId id="2503" r:id="rId689"/>
    <p:sldId id="2501" r:id="rId690"/>
    <p:sldId id="2504" r:id="rId691"/>
    <p:sldId id="710" r:id="rId692"/>
    <p:sldId id="3416" r:id="rId693"/>
    <p:sldId id="3417" r:id="rId694"/>
    <p:sldId id="3420" r:id="rId695"/>
    <p:sldId id="3418" r:id="rId696"/>
    <p:sldId id="3421" r:id="rId697"/>
    <p:sldId id="3419" r:id="rId698"/>
    <p:sldId id="3422" r:id="rId699"/>
    <p:sldId id="650" r:id="rId700"/>
    <p:sldId id="651" r:id="rId701"/>
    <p:sldId id="655" r:id="rId702"/>
    <p:sldId id="652" r:id="rId703"/>
    <p:sldId id="728" r:id="rId704"/>
    <p:sldId id="729" r:id="rId705"/>
    <p:sldId id="653" r:id="rId706"/>
    <p:sldId id="730" r:id="rId707"/>
    <p:sldId id="731" r:id="rId708"/>
    <p:sldId id="654" r:id="rId709"/>
    <p:sldId id="732" r:id="rId710"/>
    <p:sldId id="733" r:id="rId711"/>
    <p:sldId id="2123" r:id="rId712"/>
    <p:sldId id="2124" r:id="rId713"/>
    <p:sldId id="1055" r:id="rId714"/>
    <p:sldId id="3076" r:id="rId715"/>
    <p:sldId id="3074" r:id="rId716"/>
    <p:sldId id="3077" r:id="rId717"/>
    <p:sldId id="3075" r:id="rId718"/>
    <p:sldId id="3078" r:id="rId719"/>
    <p:sldId id="3415" r:id="rId720"/>
    <p:sldId id="2196" r:id="rId721"/>
    <p:sldId id="2197" r:id="rId722"/>
    <p:sldId id="2214" r:id="rId723"/>
    <p:sldId id="2217" r:id="rId724"/>
    <p:sldId id="2215" r:id="rId725"/>
    <p:sldId id="2218" r:id="rId726"/>
    <p:sldId id="2216" r:id="rId727"/>
    <p:sldId id="2219" r:id="rId728"/>
    <p:sldId id="828" r:id="rId729"/>
    <p:sldId id="3404" r:id="rId730"/>
    <p:sldId id="3405" r:id="rId731"/>
    <p:sldId id="3406" r:id="rId732"/>
    <p:sldId id="3409" r:id="rId733"/>
    <p:sldId id="3410" r:id="rId734"/>
    <p:sldId id="3407" r:id="rId735"/>
    <p:sldId id="3411" r:id="rId736"/>
    <p:sldId id="3412" r:id="rId737"/>
    <p:sldId id="3408" r:id="rId738"/>
    <p:sldId id="3413" r:id="rId739"/>
    <p:sldId id="3414" r:id="rId740"/>
    <p:sldId id="3033" r:id="rId741"/>
    <p:sldId id="3034" r:id="rId742"/>
    <p:sldId id="3046" r:id="rId743"/>
    <p:sldId id="3049" r:id="rId744"/>
    <p:sldId id="3047" r:id="rId745"/>
    <p:sldId id="3050" r:id="rId746"/>
    <p:sldId id="3048" r:id="rId747"/>
    <p:sldId id="3051" r:id="rId748"/>
    <p:sldId id="942" r:id="rId749"/>
    <p:sldId id="943" r:id="rId750"/>
    <p:sldId id="3165" r:id="rId751"/>
    <p:sldId id="3171" r:id="rId752"/>
    <p:sldId id="3167" r:id="rId753"/>
    <p:sldId id="3172" r:id="rId754"/>
    <p:sldId id="3166" r:id="rId755"/>
    <p:sldId id="3173" r:id="rId756"/>
    <p:sldId id="3168" r:id="rId757"/>
    <p:sldId id="3174" r:id="rId758"/>
    <p:sldId id="3169" r:id="rId759"/>
    <p:sldId id="3175" r:id="rId760"/>
    <p:sldId id="3170" r:id="rId761"/>
    <p:sldId id="3176" r:id="rId762"/>
    <p:sldId id="2467" r:id="rId763"/>
    <p:sldId id="2468" r:id="rId764"/>
    <p:sldId id="2469" r:id="rId765"/>
    <p:sldId id="2472" r:id="rId766"/>
    <p:sldId id="2470" r:id="rId767"/>
    <p:sldId id="2473" r:id="rId768"/>
    <p:sldId id="2471" r:id="rId769"/>
    <p:sldId id="2474" r:id="rId770"/>
    <p:sldId id="314" r:id="rId771"/>
    <p:sldId id="3377" r:id="rId772"/>
    <p:sldId id="316" r:id="rId773"/>
    <p:sldId id="3143" r:id="rId774"/>
    <p:sldId id="3141" r:id="rId775"/>
    <p:sldId id="3144" r:id="rId776"/>
    <p:sldId id="3142" r:id="rId777"/>
    <p:sldId id="3145" r:id="rId778"/>
    <p:sldId id="997" r:id="rId779"/>
    <p:sldId id="3393" r:id="rId780"/>
    <p:sldId id="3394" r:id="rId781"/>
    <p:sldId id="3396" r:id="rId782"/>
    <p:sldId id="3395" r:id="rId783"/>
    <p:sldId id="3397" r:id="rId784"/>
    <p:sldId id="884" r:id="rId785"/>
    <p:sldId id="885" r:id="rId786"/>
    <p:sldId id="886" r:id="rId787"/>
    <p:sldId id="1673" r:id="rId788"/>
    <p:sldId id="1671" r:id="rId789"/>
    <p:sldId id="1674" r:id="rId790"/>
    <p:sldId id="1672" r:id="rId791"/>
    <p:sldId id="1675" r:id="rId792"/>
    <p:sldId id="3300" r:id="rId793"/>
    <p:sldId id="3301" r:id="rId794"/>
    <p:sldId id="3302" r:id="rId795"/>
    <p:sldId id="3305" r:id="rId796"/>
    <p:sldId id="3303" r:id="rId797"/>
    <p:sldId id="3306" r:id="rId798"/>
    <p:sldId id="3304" r:id="rId799"/>
    <p:sldId id="3307" r:id="rId800"/>
    <p:sldId id="2746" r:id="rId801"/>
    <p:sldId id="2747" r:id="rId802"/>
    <p:sldId id="2748" r:id="rId803"/>
    <p:sldId id="3341" r:id="rId804"/>
    <p:sldId id="2754" r:id="rId805"/>
    <p:sldId id="3342" r:id="rId806"/>
    <p:sldId id="2755" r:id="rId807"/>
    <p:sldId id="3343" r:id="rId808"/>
    <p:sldId id="2985" r:id="rId809"/>
    <p:sldId id="2986" r:id="rId810"/>
    <p:sldId id="2987" r:id="rId811"/>
    <p:sldId id="2989" r:id="rId812"/>
    <p:sldId id="2988" r:id="rId813"/>
    <p:sldId id="2990" r:id="rId814"/>
    <p:sldId id="1090" r:id="rId815"/>
    <p:sldId id="3041" r:id="rId816"/>
    <p:sldId id="3042" r:id="rId817"/>
    <p:sldId id="3363" r:id="rId818"/>
    <p:sldId id="3361" r:id="rId819"/>
    <p:sldId id="3364" r:id="rId820"/>
    <p:sldId id="3362" r:id="rId821"/>
    <p:sldId id="3365" r:id="rId822"/>
    <p:sldId id="3366" r:id="rId823"/>
    <p:sldId id="3367" r:id="rId824"/>
    <p:sldId id="3368" r:id="rId825"/>
    <p:sldId id="3374" r:id="rId826"/>
    <p:sldId id="3375" r:id="rId827"/>
    <p:sldId id="3369" r:id="rId828"/>
    <p:sldId id="3370" r:id="rId829"/>
    <p:sldId id="3376" r:id="rId830"/>
    <p:sldId id="1875" r:id="rId831"/>
    <p:sldId id="1876" r:id="rId832"/>
    <p:sldId id="1877" r:id="rId833"/>
    <p:sldId id="1888" r:id="rId834"/>
    <p:sldId id="1879" r:id="rId835"/>
    <p:sldId id="1889" r:id="rId836"/>
    <p:sldId id="3349" r:id="rId837"/>
    <p:sldId id="3350" r:id="rId838"/>
    <p:sldId id="3351" r:id="rId839"/>
    <p:sldId id="3352" r:id="rId840"/>
    <p:sldId id="3353" r:id="rId841"/>
    <p:sldId id="3354" r:id="rId842"/>
    <p:sldId id="1007" r:id="rId843"/>
    <p:sldId id="3344" r:id="rId844"/>
    <p:sldId id="3345" r:id="rId845"/>
    <p:sldId id="3347" r:id="rId846"/>
    <p:sldId id="3346" r:id="rId847"/>
    <p:sldId id="3348" r:id="rId848"/>
    <p:sldId id="551" r:id="rId849"/>
    <p:sldId id="3067" r:id="rId850"/>
    <p:sldId id="3068" r:id="rId851"/>
    <p:sldId id="3071" r:id="rId852"/>
    <p:sldId id="3069" r:id="rId853"/>
    <p:sldId id="3072" r:id="rId854"/>
    <p:sldId id="3070" r:id="rId855"/>
    <p:sldId id="3073" r:id="rId856"/>
    <p:sldId id="2682" r:id="rId857"/>
    <p:sldId id="2683" r:id="rId858"/>
    <p:sldId id="2684" r:id="rId859"/>
    <p:sldId id="2690" r:id="rId860"/>
    <p:sldId id="2688" r:id="rId861"/>
    <p:sldId id="2691" r:id="rId862"/>
    <p:sldId id="2689" r:id="rId863"/>
    <p:sldId id="2692" r:id="rId864"/>
    <p:sldId id="1413" r:id="rId865"/>
    <p:sldId id="1263" r:id="rId866"/>
    <p:sldId id="3335" r:id="rId867"/>
    <p:sldId id="3338" r:id="rId868"/>
    <p:sldId id="3336" r:id="rId869"/>
    <p:sldId id="3339" r:id="rId870"/>
    <p:sldId id="3337" r:id="rId871"/>
    <p:sldId id="3340" r:id="rId872"/>
    <p:sldId id="802" r:id="rId873"/>
    <p:sldId id="3026" r:id="rId874"/>
    <p:sldId id="3027" r:id="rId875"/>
    <p:sldId id="3030" r:id="rId876"/>
    <p:sldId id="3028" r:id="rId877"/>
    <p:sldId id="3031" r:id="rId878"/>
    <p:sldId id="3029" r:id="rId879"/>
    <p:sldId id="3032" r:id="rId880"/>
    <p:sldId id="3321" r:id="rId881"/>
    <p:sldId id="3322" r:id="rId882"/>
    <p:sldId id="3323" r:id="rId883"/>
    <p:sldId id="3326" r:id="rId884"/>
    <p:sldId id="3324" r:id="rId885"/>
    <p:sldId id="3327" r:id="rId886"/>
    <p:sldId id="3325" r:id="rId887"/>
    <p:sldId id="3328" r:id="rId888"/>
    <p:sldId id="3329" r:id="rId889"/>
    <p:sldId id="3330" r:id="rId890"/>
    <p:sldId id="3331" r:id="rId891"/>
    <p:sldId id="3333" r:id="rId892"/>
    <p:sldId id="3332" r:id="rId893"/>
    <p:sldId id="3334" r:id="rId894"/>
    <p:sldId id="2779" r:id="rId895"/>
    <p:sldId id="2780" r:id="rId896"/>
    <p:sldId id="2781" r:id="rId897"/>
    <p:sldId id="2805" r:id="rId898"/>
    <p:sldId id="2788" r:id="rId899"/>
    <p:sldId id="2806" r:id="rId900"/>
    <p:sldId id="3284" r:id="rId901"/>
    <p:sldId id="3285" r:id="rId902"/>
    <p:sldId id="3286" r:id="rId903"/>
    <p:sldId id="3290" r:id="rId904"/>
    <p:sldId id="3294" r:id="rId905"/>
    <p:sldId id="3291" r:id="rId906"/>
    <p:sldId id="3292" r:id="rId907"/>
    <p:sldId id="3293" r:id="rId908"/>
    <p:sldId id="3295" r:id="rId909"/>
    <p:sldId id="3296" r:id="rId910"/>
    <p:sldId id="3297" r:id="rId911"/>
    <p:sldId id="3298" r:id="rId912"/>
    <p:sldId id="3299" r:id="rId913"/>
    <p:sldId id="2328" r:id="rId914"/>
    <p:sldId id="2329" r:id="rId915"/>
    <p:sldId id="2330" r:id="rId916"/>
    <p:sldId id="2331" r:id="rId917"/>
    <p:sldId id="2332" r:id="rId918"/>
    <p:sldId id="2333" r:id="rId919"/>
    <p:sldId id="2334" r:id="rId920"/>
    <p:sldId id="2335" r:id="rId921"/>
    <p:sldId id="2336" r:id="rId922"/>
    <p:sldId id="2337" r:id="rId923"/>
    <p:sldId id="2338" r:id="rId924"/>
    <p:sldId id="2339" r:id="rId925"/>
    <p:sldId id="3267" r:id="rId926"/>
    <p:sldId id="3268" r:id="rId927"/>
    <p:sldId id="3269" r:id="rId928"/>
    <p:sldId id="3274" r:id="rId929"/>
    <p:sldId id="3273" r:id="rId930"/>
    <p:sldId id="3275" r:id="rId931"/>
    <p:sldId id="3261" r:id="rId932"/>
    <p:sldId id="3262" r:id="rId933"/>
    <p:sldId id="3263" r:id="rId934"/>
    <p:sldId id="3276" r:id="rId935"/>
    <p:sldId id="3264" r:id="rId936"/>
    <p:sldId id="3277" r:id="rId937"/>
    <p:sldId id="3249" r:id="rId938"/>
    <p:sldId id="3250" r:id="rId939"/>
    <p:sldId id="3251" r:id="rId940"/>
    <p:sldId id="3253" r:id="rId941"/>
    <p:sldId id="3252" r:id="rId942"/>
    <p:sldId id="3254" r:id="rId943"/>
    <p:sldId id="3243" r:id="rId944"/>
    <p:sldId id="3244" r:id="rId945"/>
    <p:sldId id="3245" r:id="rId946"/>
    <p:sldId id="3247" r:id="rId947"/>
    <p:sldId id="3246" r:id="rId948"/>
    <p:sldId id="3248" r:id="rId949"/>
    <p:sldId id="3237" r:id="rId950"/>
    <p:sldId id="3238" r:id="rId951"/>
    <p:sldId id="3239" r:id="rId952"/>
    <p:sldId id="3241" r:id="rId953"/>
    <p:sldId id="3240" r:id="rId954"/>
    <p:sldId id="3242" r:id="rId955"/>
    <p:sldId id="3230" r:id="rId956"/>
    <p:sldId id="3231" r:id="rId957"/>
    <p:sldId id="3232" r:id="rId958"/>
    <p:sldId id="3234" r:id="rId959"/>
    <p:sldId id="3235" r:id="rId960"/>
    <p:sldId id="3233" r:id="rId961"/>
    <p:sldId id="3236" r:id="rId962"/>
    <p:sldId id="3224" r:id="rId963"/>
    <p:sldId id="3225" r:id="rId964"/>
    <p:sldId id="3226" r:id="rId965"/>
    <p:sldId id="3228" r:id="rId966"/>
    <p:sldId id="3227" r:id="rId967"/>
    <p:sldId id="3229" r:id="rId968"/>
    <p:sldId id="2240" r:id="rId969"/>
    <p:sldId id="2241" r:id="rId970"/>
    <p:sldId id="2295" r:id="rId971"/>
    <p:sldId id="2299" r:id="rId972"/>
    <p:sldId id="2296" r:id="rId973"/>
    <p:sldId id="2300" r:id="rId974"/>
    <p:sldId id="2297" r:id="rId975"/>
    <p:sldId id="2301" r:id="rId976"/>
    <p:sldId id="2298" r:id="rId977"/>
    <p:sldId id="2302" r:id="rId978"/>
    <p:sldId id="3188" r:id="rId979"/>
    <p:sldId id="3189" r:id="rId980"/>
    <p:sldId id="3190" r:id="rId981"/>
    <p:sldId id="3196" r:id="rId982"/>
    <p:sldId id="3199" r:id="rId983"/>
    <p:sldId id="3197" r:id="rId984"/>
    <p:sldId id="3198" r:id="rId985"/>
    <p:sldId id="3200" r:id="rId986"/>
    <p:sldId id="3177" r:id="rId987"/>
    <p:sldId id="3178" r:id="rId988"/>
    <p:sldId id="3179" r:id="rId989"/>
    <p:sldId id="3185" r:id="rId990"/>
    <p:sldId id="3186" r:id="rId991"/>
    <p:sldId id="3180" r:id="rId992"/>
    <p:sldId id="3181" r:id="rId993"/>
    <p:sldId id="3187" r:id="rId994"/>
    <p:sldId id="507" r:id="rId995"/>
    <p:sldId id="3146" r:id="rId996"/>
    <p:sldId id="3147" r:id="rId997"/>
    <p:sldId id="3150" r:id="rId998"/>
    <p:sldId id="3148" r:id="rId999"/>
    <p:sldId id="3151" r:id="rId1000"/>
    <p:sldId id="3149" r:id="rId1001"/>
    <p:sldId id="3152" r:id="rId1002"/>
    <p:sldId id="1050" r:id="rId1003"/>
    <p:sldId id="278" r:id="rId1004"/>
    <p:sldId id="3153" r:id="rId1005"/>
    <p:sldId id="3156" r:id="rId1006"/>
    <p:sldId id="3154" r:id="rId1007"/>
    <p:sldId id="3157" r:id="rId1008"/>
    <p:sldId id="3155" r:id="rId1009"/>
    <p:sldId id="3158" r:id="rId1010"/>
    <p:sldId id="2429" r:id="rId1011"/>
    <p:sldId id="2430" r:id="rId1012"/>
    <p:sldId id="2431" r:id="rId1013"/>
    <p:sldId id="3130" r:id="rId1014"/>
    <p:sldId id="2441" r:id="rId1015"/>
    <p:sldId id="3131" r:id="rId1016"/>
    <p:sldId id="812" r:id="rId1017"/>
    <p:sldId id="813" r:id="rId1018"/>
    <p:sldId id="814" r:id="rId1019"/>
    <p:sldId id="3138" r:id="rId1020"/>
    <p:sldId id="3136" r:id="rId1021"/>
    <p:sldId id="3139" r:id="rId1022"/>
    <p:sldId id="3137" r:id="rId1023"/>
    <p:sldId id="3140" r:id="rId1024"/>
    <p:sldId id="2724" r:id="rId1025"/>
    <p:sldId id="2725" r:id="rId1026"/>
    <p:sldId id="2726" r:id="rId1027"/>
    <p:sldId id="2733" r:id="rId1028"/>
    <p:sldId id="2732" r:id="rId1029"/>
    <p:sldId id="2734" r:id="rId1030"/>
    <p:sldId id="3113" r:id="rId1031"/>
    <p:sldId id="3114" r:id="rId1032"/>
    <p:sldId id="3115" r:id="rId1033"/>
    <p:sldId id="3126" r:id="rId1034"/>
    <p:sldId id="3123" r:id="rId1035"/>
    <p:sldId id="3127" r:id="rId1036"/>
    <p:sldId id="3124" r:id="rId1037"/>
    <p:sldId id="3128" r:id="rId1038"/>
    <p:sldId id="3125" r:id="rId1039"/>
    <p:sldId id="3129" r:id="rId1040"/>
    <p:sldId id="3096" r:id="rId1041"/>
    <p:sldId id="3097" r:id="rId1042"/>
    <p:sldId id="3098" r:id="rId1043"/>
    <p:sldId id="3100" r:id="rId1044"/>
    <p:sldId id="3099" r:id="rId1045"/>
    <p:sldId id="3101" r:id="rId1046"/>
    <p:sldId id="3088" r:id="rId1047"/>
    <p:sldId id="3089" r:id="rId1048"/>
    <p:sldId id="3090" r:id="rId1049"/>
    <p:sldId id="3110" r:id="rId1050"/>
    <p:sldId id="3091" r:id="rId1051"/>
    <p:sldId id="3111" r:id="rId1052"/>
    <p:sldId id="3092" r:id="rId1053"/>
    <p:sldId id="3112" r:id="rId1054"/>
    <p:sldId id="807" r:id="rId1055"/>
    <p:sldId id="2849" r:id="rId1056"/>
    <p:sldId id="2850" r:id="rId1057"/>
    <p:sldId id="2853" r:id="rId1058"/>
    <p:sldId id="2851" r:id="rId1059"/>
    <p:sldId id="2854" r:id="rId1060"/>
    <p:sldId id="2852" r:id="rId1061"/>
    <p:sldId id="2855" r:id="rId1062"/>
    <p:sldId id="3080" r:id="rId1063"/>
    <p:sldId id="3081" r:id="rId1064"/>
    <p:sldId id="3082" r:id="rId1065"/>
    <p:sldId id="3083" r:id="rId1066"/>
    <p:sldId id="3084" r:id="rId1067"/>
    <p:sldId id="3085" r:id="rId1068"/>
    <p:sldId id="3086" r:id="rId1069"/>
    <p:sldId id="3087" r:id="rId1070"/>
    <p:sldId id="2863" r:id="rId1071"/>
    <p:sldId id="2864" r:id="rId1072"/>
    <p:sldId id="2869" r:id="rId1073"/>
    <p:sldId id="2870" r:id="rId1074"/>
    <p:sldId id="2872" r:id="rId1075"/>
    <p:sldId id="2873" r:id="rId1076"/>
    <p:sldId id="2871" r:id="rId1077"/>
    <p:sldId id="2874" r:id="rId1078"/>
    <p:sldId id="2875" r:id="rId1079"/>
    <p:sldId id="1179" r:id="rId1080"/>
    <p:sldId id="1180" r:id="rId1081"/>
    <p:sldId id="3017" r:id="rId1082"/>
    <p:sldId id="3020" r:id="rId1083"/>
    <p:sldId id="3018" r:id="rId1084"/>
    <p:sldId id="3021" r:id="rId1085"/>
    <p:sldId id="3019" r:id="rId1086"/>
    <p:sldId id="3022" r:id="rId1087"/>
    <p:sldId id="2457" r:id="rId1088"/>
    <p:sldId id="2458" r:id="rId1089"/>
    <p:sldId id="2463" r:id="rId1090"/>
    <p:sldId id="2465" r:id="rId1091"/>
    <p:sldId id="2464" r:id="rId1092"/>
    <p:sldId id="2466" r:id="rId1093"/>
    <p:sldId id="2042" r:id="rId1094"/>
    <p:sldId id="2043" r:id="rId1095"/>
    <p:sldId id="2044" r:id="rId1096"/>
    <p:sldId id="2099" r:id="rId1097"/>
    <p:sldId id="2098" r:id="rId1098"/>
    <p:sldId id="2100" r:id="rId1099"/>
    <p:sldId id="3003" r:id="rId1100"/>
    <p:sldId id="3004" r:id="rId1101"/>
    <p:sldId id="3008" r:id="rId1102"/>
    <p:sldId id="3009" r:id="rId1103"/>
    <p:sldId id="3005" r:id="rId1104"/>
    <p:sldId id="3010" r:id="rId1105"/>
    <p:sldId id="3013" r:id="rId1106"/>
    <p:sldId id="3014" r:id="rId1107"/>
    <p:sldId id="3011" r:id="rId1108"/>
    <p:sldId id="3012" r:id="rId1109"/>
    <p:sldId id="3015" r:id="rId1110"/>
    <p:sldId id="3016" r:id="rId1111"/>
    <p:sldId id="2995" r:id="rId1112"/>
    <p:sldId id="2999" r:id="rId1113"/>
    <p:sldId id="3001" r:id="rId1114"/>
    <p:sldId id="3000" r:id="rId1115"/>
    <p:sldId id="3002" r:id="rId1116"/>
    <p:sldId id="630" r:id="rId1117"/>
    <p:sldId id="631" r:id="rId1118"/>
    <p:sldId id="632" r:id="rId1119"/>
    <p:sldId id="633" r:id="rId1120"/>
    <p:sldId id="634" r:id="rId1121"/>
    <p:sldId id="2596" r:id="rId1122"/>
    <p:sldId id="2597" r:id="rId1123"/>
    <p:sldId id="2598" r:id="rId1124"/>
    <p:sldId id="2599" r:id="rId1125"/>
    <p:sldId id="2600" r:id="rId1126"/>
    <p:sldId id="2601" r:id="rId1127"/>
    <p:sldId id="2602" r:id="rId1128"/>
    <p:sldId id="2603" r:id="rId1129"/>
    <p:sldId id="1538" r:id="rId1130"/>
    <p:sldId id="1539" r:id="rId1131"/>
    <p:sldId id="1284" r:id="rId1132"/>
    <p:sldId id="1542" r:id="rId1133"/>
    <p:sldId id="1541" r:id="rId1134"/>
    <p:sldId id="1543" r:id="rId1135"/>
    <p:sldId id="1286" r:id="rId1136"/>
    <p:sldId id="1544" r:id="rId1137"/>
    <p:sldId id="2957" r:id="rId1138"/>
    <p:sldId id="2958" r:id="rId1139"/>
    <p:sldId id="2959" r:id="rId1140"/>
    <p:sldId id="2969" r:id="rId1141"/>
    <p:sldId id="2970" r:id="rId1142"/>
    <p:sldId id="2960" r:id="rId1143"/>
    <p:sldId id="2961" r:id="rId1144"/>
    <p:sldId id="2971" r:id="rId1145"/>
    <p:sldId id="2972" r:id="rId1146"/>
    <p:sldId id="2973" r:id="rId1147"/>
    <p:sldId id="2974" r:id="rId1148"/>
    <p:sldId id="2980" r:id="rId1149"/>
    <p:sldId id="2983" r:id="rId1150"/>
    <p:sldId id="2981" r:id="rId1151"/>
    <p:sldId id="2982" r:id="rId1152"/>
    <p:sldId id="2984" r:id="rId1153"/>
    <p:sldId id="1859" r:id="rId1154"/>
    <p:sldId id="1816" r:id="rId1155"/>
    <p:sldId id="1817" r:id="rId1156"/>
    <p:sldId id="1851" r:id="rId1157"/>
    <p:sldId id="1856" r:id="rId1158"/>
    <p:sldId id="1852" r:id="rId1159"/>
    <p:sldId id="1853" r:id="rId1160"/>
    <p:sldId id="1857" r:id="rId1161"/>
    <p:sldId id="1854" r:id="rId1162"/>
    <p:sldId id="1855" r:id="rId1163"/>
    <p:sldId id="1858" r:id="rId1164"/>
    <p:sldId id="2756" r:id="rId1165"/>
    <p:sldId id="2757" r:id="rId1166"/>
    <p:sldId id="2764" r:id="rId1167"/>
    <p:sldId id="2767" r:id="rId1168"/>
    <p:sldId id="2765" r:id="rId1169"/>
    <p:sldId id="2768" r:id="rId1170"/>
    <p:sldId id="2766" r:id="rId1171"/>
    <p:sldId id="2769" r:id="rId1172"/>
    <p:sldId id="2912" r:id="rId1173"/>
    <p:sldId id="2913" r:id="rId1174"/>
    <p:sldId id="2914" r:id="rId1175"/>
    <p:sldId id="2920" r:id="rId1176"/>
    <p:sldId id="2923" r:id="rId1177"/>
    <p:sldId id="2921" r:id="rId1178"/>
    <p:sldId id="2922" r:id="rId1179"/>
    <p:sldId id="2924" r:id="rId1180"/>
    <p:sldId id="1012" r:id="rId1181"/>
    <p:sldId id="1013" r:id="rId1182"/>
    <p:sldId id="2945" r:id="rId1183"/>
    <p:sldId id="2949" r:id="rId1184"/>
    <p:sldId id="2946" r:id="rId1185"/>
    <p:sldId id="2950" r:id="rId1186"/>
    <p:sldId id="2947" r:id="rId1187"/>
    <p:sldId id="2951" r:id="rId1188"/>
    <p:sldId id="2948" r:id="rId1189"/>
    <p:sldId id="2952" r:id="rId1190"/>
    <p:sldId id="2818" r:id="rId1191"/>
    <p:sldId id="2819" r:id="rId1192"/>
    <p:sldId id="2820" r:id="rId1193"/>
    <p:sldId id="2829" r:id="rId1194"/>
    <p:sldId id="2827" r:id="rId1195"/>
    <p:sldId id="2830" r:id="rId1196"/>
    <p:sldId id="2826" r:id="rId1197"/>
    <p:sldId id="2831" r:id="rId1198"/>
    <p:sldId id="2828" r:id="rId1199"/>
    <p:sldId id="2832" r:id="rId1200"/>
    <p:sldId id="2930" r:id="rId1201"/>
    <p:sldId id="2931" r:id="rId1202"/>
    <p:sldId id="2932" r:id="rId1203"/>
    <p:sldId id="2935" r:id="rId1204"/>
    <p:sldId id="2938" r:id="rId1205"/>
    <p:sldId id="2936" r:id="rId1206"/>
    <p:sldId id="2937" r:id="rId1207"/>
    <p:sldId id="2939" r:id="rId1208"/>
    <p:sldId id="2876" r:id="rId1209"/>
    <p:sldId id="2877" r:id="rId1210"/>
    <p:sldId id="2885" r:id="rId1211"/>
    <p:sldId id="2890" r:id="rId1212"/>
    <p:sldId id="2886" r:id="rId1213"/>
    <p:sldId id="2891" r:id="rId1214"/>
    <p:sldId id="2887" r:id="rId1215"/>
    <p:sldId id="2892" r:id="rId1216"/>
    <p:sldId id="2888" r:id="rId1217"/>
    <p:sldId id="2893" r:id="rId1218"/>
    <p:sldId id="2889" r:id="rId1219"/>
    <p:sldId id="2894" r:id="rId1220"/>
    <p:sldId id="860" r:id="rId1221"/>
    <p:sldId id="861" r:id="rId1222"/>
    <p:sldId id="862" r:id="rId1223"/>
    <p:sldId id="1354" r:id="rId1224"/>
    <p:sldId id="1001" r:id="rId1225"/>
    <p:sldId id="1355" r:id="rId1226"/>
    <p:sldId id="863" r:id="rId1227"/>
    <p:sldId id="1356" r:id="rId1228"/>
    <p:sldId id="2797" r:id="rId1229"/>
    <p:sldId id="2798" r:id="rId1230"/>
    <p:sldId id="2799" r:id="rId1231"/>
    <p:sldId id="2801" r:id="rId1232"/>
    <p:sldId id="2800" r:id="rId1233"/>
    <p:sldId id="2802" r:id="rId1234"/>
    <p:sldId id="2791" r:id="rId1235"/>
    <p:sldId id="2792" r:id="rId1236"/>
    <p:sldId id="2793" r:id="rId1237"/>
    <p:sldId id="2803" r:id="rId1238"/>
    <p:sldId id="2794" r:id="rId1239"/>
    <p:sldId id="2804" r:id="rId1240"/>
    <p:sldId id="1683" r:id="rId1241"/>
    <p:sldId id="1684" r:id="rId1242"/>
    <p:sldId id="1691" r:id="rId1243"/>
    <p:sldId id="2181" r:id="rId1244"/>
    <p:sldId id="2179" r:id="rId1245"/>
    <p:sldId id="2182" r:id="rId1246"/>
    <p:sldId id="2180" r:id="rId1247"/>
    <p:sldId id="2183" r:id="rId1248"/>
    <p:sldId id="2735" r:id="rId1249"/>
    <p:sldId id="2736" r:id="rId1250"/>
    <p:sldId id="2737" r:id="rId1251"/>
    <p:sldId id="2741" r:id="rId1252"/>
    <p:sldId id="2744" r:id="rId1253"/>
    <p:sldId id="2742" r:id="rId1254"/>
    <p:sldId id="2743" r:id="rId1255"/>
    <p:sldId id="2745" r:id="rId1256"/>
    <p:sldId id="2676" r:id="rId1257"/>
    <p:sldId id="2677" r:id="rId1258"/>
    <p:sldId id="2678" r:id="rId1259"/>
    <p:sldId id="2680" r:id="rId1260"/>
    <p:sldId id="2679" r:id="rId1261"/>
    <p:sldId id="2681" r:id="rId1262"/>
    <p:sldId id="2604" r:id="rId1263"/>
    <p:sldId id="2605" r:id="rId1264"/>
    <p:sldId id="2606" r:id="rId1265"/>
    <p:sldId id="2609" r:id="rId1266"/>
    <p:sldId id="2607" r:id="rId1267"/>
    <p:sldId id="2610" r:id="rId1268"/>
    <p:sldId id="2608" r:id="rId1269"/>
    <p:sldId id="2611" r:id="rId1270"/>
    <p:sldId id="2573" r:id="rId1271"/>
    <p:sldId id="2574" r:id="rId1272"/>
    <p:sldId id="2575" r:id="rId1273"/>
    <p:sldId id="2584" r:id="rId1274"/>
    <p:sldId id="2581" r:id="rId1275"/>
    <p:sldId id="2585" r:id="rId1276"/>
    <p:sldId id="2582" r:id="rId1277"/>
    <p:sldId id="2586" r:id="rId1278"/>
    <p:sldId id="2583" r:id="rId1279"/>
    <p:sldId id="2587" r:id="rId1280"/>
    <p:sldId id="2556" r:id="rId1281"/>
    <p:sldId id="2557" r:id="rId1282"/>
    <p:sldId id="2567" r:id="rId1283"/>
    <p:sldId id="2568" r:id="rId1284"/>
    <p:sldId id="2569" r:id="rId1285"/>
    <p:sldId id="2570" r:id="rId1286"/>
    <p:sldId id="2571" r:id="rId1287"/>
    <p:sldId id="2572" r:id="rId1288"/>
    <p:sldId id="2540" r:id="rId1289"/>
    <p:sldId id="2541" r:id="rId1290"/>
    <p:sldId id="2542" r:id="rId1291"/>
    <p:sldId id="2548" r:id="rId1292"/>
    <p:sldId id="2549" r:id="rId1293"/>
    <p:sldId id="2550" r:id="rId1294"/>
    <p:sldId id="2551" r:id="rId1295"/>
    <p:sldId id="2552" r:id="rId1296"/>
    <p:sldId id="2553" r:id="rId1297"/>
    <p:sldId id="2554" r:id="rId1298"/>
    <p:sldId id="2555" r:id="rId1299"/>
    <p:sldId id="2508" r:id="rId1300"/>
    <p:sldId id="2509" r:id="rId1301"/>
    <p:sldId id="2510" r:id="rId1302"/>
    <p:sldId id="2516" r:id="rId1303"/>
    <p:sldId id="2517" r:id="rId1304"/>
    <p:sldId id="2518" r:id="rId1305"/>
    <p:sldId id="2519" r:id="rId1306"/>
    <p:sldId id="2520" r:id="rId1307"/>
    <p:sldId id="2521" r:id="rId1308"/>
    <p:sldId id="2522" r:id="rId1309"/>
    <p:sldId id="2523" r:id="rId1310"/>
    <p:sldId id="2446" r:id="rId1311"/>
    <p:sldId id="2447" r:id="rId1312"/>
    <p:sldId id="2448" r:id="rId1313"/>
    <p:sldId id="2455" r:id="rId1314"/>
    <p:sldId id="2454" r:id="rId1315"/>
    <p:sldId id="2456" r:id="rId1316"/>
    <p:sldId id="2386" r:id="rId1317"/>
    <p:sldId id="2387" r:id="rId1318"/>
    <p:sldId id="2388" r:id="rId1319"/>
    <p:sldId id="2398" r:id="rId1320"/>
    <p:sldId id="2389" r:id="rId1321"/>
    <p:sldId id="2399" r:id="rId1322"/>
    <p:sldId id="2397" r:id="rId1323"/>
    <p:sldId id="2400" r:id="rId1324"/>
    <p:sldId id="1579" r:id="rId1325"/>
    <p:sldId id="2354" r:id="rId1326"/>
    <p:sldId id="2360" r:id="rId1327"/>
    <p:sldId id="2363" r:id="rId1328"/>
    <p:sldId id="2361" r:id="rId1329"/>
    <p:sldId id="2364" r:id="rId1330"/>
    <p:sldId id="2362" r:id="rId1331"/>
    <p:sldId id="2365" r:id="rId1332"/>
    <p:sldId id="1560" r:id="rId1333"/>
    <p:sldId id="1561" r:id="rId1334"/>
    <p:sldId id="2317" r:id="rId1335"/>
    <p:sldId id="2382" r:id="rId1336"/>
    <p:sldId id="2318" r:id="rId1337"/>
    <p:sldId id="2383" r:id="rId1338"/>
    <p:sldId id="1573" r:id="rId1339"/>
    <p:sldId id="2384" r:id="rId1340"/>
    <p:sldId id="1574" r:id="rId1341"/>
    <p:sldId id="2385" r:id="rId1342"/>
    <p:sldId id="1514" r:id="rId1343"/>
    <p:sldId id="1515" r:id="rId1344"/>
    <p:sldId id="2311" r:id="rId1345"/>
    <p:sldId id="2312" r:id="rId1346"/>
    <p:sldId id="2313" r:id="rId1347"/>
    <p:sldId id="2314" r:id="rId1348"/>
    <p:sldId id="2315" r:id="rId1349"/>
    <p:sldId id="2316" r:id="rId1350"/>
    <p:sldId id="2252" r:id="rId1351"/>
    <p:sldId id="2253" r:id="rId1352"/>
    <p:sldId id="2254" r:id="rId1353"/>
    <p:sldId id="2276" r:id="rId1354"/>
    <p:sldId id="2279" r:id="rId1355"/>
    <p:sldId id="2280" r:id="rId1356"/>
    <p:sldId id="2277" r:id="rId1357"/>
    <p:sldId id="2281" r:id="rId1358"/>
    <p:sldId id="2282" r:id="rId1359"/>
    <p:sldId id="2278" r:id="rId1360"/>
    <p:sldId id="2283" r:id="rId1361"/>
    <p:sldId id="2284" r:id="rId1362"/>
    <p:sldId id="1752" r:id="rId1363"/>
    <p:sldId id="2233" r:id="rId1364"/>
    <p:sldId id="2234" r:id="rId1365"/>
    <p:sldId id="2237" r:id="rId1366"/>
    <p:sldId id="2235" r:id="rId1367"/>
    <p:sldId id="2238" r:id="rId1368"/>
    <p:sldId id="2236" r:id="rId1369"/>
    <p:sldId id="2239" r:id="rId1370"/>
    <p:sldId id="1744" r:id="rId1371"/>
    <p:sldId id="1745" r:id="rId1372"/>
    <p:sldId id="2227" r:id="rId1373"/>
    <p:sldId id="2230" r:id="rId1374"/>
    <p:sldId id="2228" r:id="rId1375"/>
    <p:sldId id="2231" r:id="rId1376"/>
    <p:sldId id="2229" r:id="rId1377"/>
    <p:sldId id="2232" r:id="rId1378"/>
    <p:sldId id="2157" r:id="rId1379"/>
    <p:sldId id="2158" r:id="rId1380"/>
    <p:sldId id="2159" r:id="rId1381"/>
    <p:sldId id="2176" r:id="rId1382"/>
    <p:sldId id="2174" r:id="rId1383"/>
    <p:sldId id="2177" r:id="rId1384"/>
    <p:sldId id="2175" r:id="rId1385"/>
    <p:sldId id="2178" r:id="rId1386"/>
    <p:sldId id="1697" r:id="rId1387"/>
    <p:sldId id="1698" r:id="rId1388"/>
    <p:sldId id="1699" r:id="rId1389"/>
    <p:sldId id="2185" r:id="rId1390"/>
    <p:sldId id="2184" r:id="rId1391"/>
    <p:sldId id="2186" r:id="rId1392"/>
    <p:sldId id="2151" r:id="rId1393"/>
    <p:sldId id="2152" r:id="rId1394"/>
    <p:sldId id="2187" r:id="rId1395"/>
    <p:sldId id="2189" r:id="rId1396"/>
    <p:sldId id="2188" r:id="rId1397"/>
    <p:sldId id="2190" r:id="rId1398"/>
    <p:sldId id="2055" r:id="rId1399"/>
    <p:sldId id="2621" r:id="rId1400"/>
    <p:sldId id="2056" r:id="rId1401"/>
    <p:sldId id="2057" r:id="rId1402"/>
    <p:sldId id="2089" r:id="rId1403"/>
    <p:sldId id="2086" r:id="rId1404"/>
    <p:sldId id="2090" r:id="rId1405"/>
    <p:sldId id="2087" r:id="rId1406"/>
    <p:sldId id="2091" r:id="rId1407"/>
    <p:sldId id="2088" r:id="rId1408"/>
    <p:sldId id="2092" r:id="rId1409"/>
    <p:sldId id="2047" r:id="rId1410"/>
    <p:sldId id="2048" r:id="rId1411"/>
    <p:sldId id="2049" r:id="rId1412"/>
    <p:sldId id="2095" r:id="rId1413"/>
    <p:sldId id="2093" r:id="rId1414"/>
    <p:sldId id="2096" r:id="rId1415"/>
    <p:sldId id="2094" r:id="rId1416"/>
    <p:sldId id="2097" r:id="rId1417"/>
    <p:sldId id="429" r:id="rId1418"/>
    <p:sldId id="430" r:id="rId1419"/>
    <p:sldId id="1602" r:id="rId1420"/>
    <p:sldId id="2103" r:id="rId1421"/>
    <p:sldId id="2101" r:id="rId1422"/>
    <p:sldId id="2104" r:id="rId1423"/>
    <p:sldId id="2102" r:id="rId1424"/>
    <p:sldId id="2105" r:id="rId1425"/>
    <p:sldId id="577" r:id="rId1426"/>
    <p:sldId id="578" r:id="rId1427"/>
    <p:sldId id="1990" r:id="rId1428"/>
    <p:sldId id="1995" r:id="rId1429"/>
    <p:sldId id="1993" r:id="rId1430"/>
    <p:sldId id="1996" r:id="rId1431"/>
    <p:sldId id="1994" r:id="rId1432"/>
    <p:sldId id="1997" r:id="rId1433"/>
    <p:sldId id="1958" r:id="rId1434"/>
    <p:sldId id="1959" r:id="rId1435"/>
    <p:sldId id="1960" r:id="rId1436"/>
    <p:sldId id="1976" r:id="rId1437"/>
    <p:sldId id="1962" r:id="rId1438"/>
    <p:sldId id="1977" r:id="rId1439"/>
    <p:sldId id="1964" r:id="rId1440"/>
    <p:sldId id="1978" r:id="rId1441"/>
    <p:sldId id="1462" r:id="rId1442"/>
    <p:sldId id="1463" r:id="rId1443"/>
    <p:sldId id="1913" r:id="rId1444"/>
    <p:sldId id="1931" r:id="rId1445"/>
    <p:sldId id="1915" r:id="rId1446"/>
    <p:sldId id="1932" r:id="rId1447"/>
    <p:sldId id="490" r:id="rId1448"/>
    <p:sldId id="491" r:id="rId1449"/>
    <p:sldId id="1865" r:id="rId1450"/>
    <p:sldId id="1883" r:id="rId1451"/>
    <p:sldId id="1866" r:id="rId1452"/>
    <p:sldId id="1884" r:id="rId1453"/>
    <p:sldId id="1860" r:id="rId1454"/>
    <p:sldId id="1861" r:id="rId1455"/>
    <p:sldId id="1862" r:id="rId1456"/>
    <p:sldId id="1881" r:id="rId1457"/>
    <p:sldId id="1864" r:id="rId1458"/>
    <p:sldId id="1882" r:id="rId1459"/>
    <p:sldId id="1389" r:id="rId1460"/>
    <p:sldId id="1390" r:id="rId1461"/>
    <p:sldId id="1397" r:id="rId1462"/>
    <p:sldId id="1823" r:id="rId1463"/>
    <p:sldId id="1398" r:id="rId1464"/>
    <p:sldId id="1824" r:id="rId1465"/>
    <p:sldId id="1399" r:id="rId1466"/>
    <p:sldId id="1825" r:id="rId1467"/>
    <p:sldId id="1815" r:id="rId1468"/>
    <p:sldId id="917" r:id="rId1469"/>
    <p:sldId id="918" r:id="rId1470"/>
    <p:sldId id="919" r:id="rId1471"/>
    <p:sldId id="1220" r:id="rId1472"/>
    <p:sldId id="920" r:id="rId1473"/>
    <p:sldId id="1221" r:id="rId1474"/>
    <p:sldId id="921" r:id="rId1475"/>
    <p:sldId id="1222" r:id="rId1476"/>
    <p:sldId id="1748" r:id="rId1477"/>
    <p:sldId id="1749" r:id="rId1478"/>
    <p:sldId id="1778" r:id="rId1479"/>
    <p:sldId id="1780" r:id="rId1480"/>
    <p:sldId id="1779" r:id="rId1481"/>
    <p:sldId id="1781" r:id="rId1482"/>
    <p:sldId id="1732" r:id="rId1483"/>
    <p:sldId id="1718" r:id="rId1484"/>
    <p:sldId id="1719" r:id="rId1485"/>
    <p:sldId id="1726" r:id="rId1486"/>
    <p:sldId id="1729" r:id="rId1487"/>
    <p:sldId id="1727" r:id="rId1488"/>
    <p:sldId id="1730" r:id="rId1489"/>
    <p:sldId id="1728" r:id="rId1490"/>
    <p:sldId id="1731" r:id="rId1491"/>
    <p:sldId id="776" r:id="rId1492"/>
    <p:sldId id="777" r:id="rId1493"/>
    <p:sldId id="595" r:id="rId1494"/>
    <p:sldId id="1493" r:id="rId1495"/>
    <p:sldId id="596" r:id="rId1496"/>
    <p:sldId id="1494" r:id="rId1497"/>
    <p:sldId id="597" r:id="rId1498"/>
    <p:sldId id="1495" r:id="rId1499"/>
    <p:sldId id="1377" r:id="rId1500"/>
    <p:sldId id="1378" r:id="rId1501"/>
    <p:sldId id="1379" r:id="rId1502"/>
    <p:sldId id="1678" r:id="rId1503"/>
    <p:sldId id="1380" r:id="rId1504"/>
    <p:sldId id="1679" r:id="rId1505"/>
    <p:sldId id="1677" r:id="rId1506"/>
    <p:sldId id="1680" r:id="rId1507"/>
    <p:sldId id="992" r:id="rId1508"/>
    <p:sldId id="993" r:id="rId1509"/>
    <p:sldId id="994" r:id="rId1510"/>
    <p:sldId id="1661" r:id="rId1511"/>
    <p:sldId id="1659" r:id="rId1512"/>
    <p:sldId id="1662" r:id="rId1513"/>
    <p:sldId id="1660" r:id="rId1514"/>
    <p:sldId id="1663" r:id="rId1515"/>
    <p:sldId id="453" r:id="rId1516"/>
    <p:sldId id="454" r:id="rId1517"/>
    <p:sldId id="1664" r:id="rId1518"/>
    <p:sldId id="1665" r:id="rId1519"/>
    <p:sldId id="1668" r:id="rId1520"/>
    <p:sldId id="1666" r:id="rId1521"/>
    <p:sldId id="1669" r:id="rId1522"/>
    <p:sldId id="1667" r:id="rId1523"/>
    <p:sldId id="1670" r:id="rId1524"/>
    <p:sldId id="1639" r:id="rId1525"/>
    <p:sldId id="1640" r:id="rId1526"/>
    <p:sldId id="1641" r:id="rId1527"/>
    <p:sldId id="1656" r:id="rId1528"/>
    <p:sldId id="1643" r:id="rId1529"/>
    <p:sldId id="1657" r:id="rId1530"/>
    <p:sldId id="1645" r:id="rId1531"/>
    <p:sldId id="1658" r:id="rId1532"/>
    <p:sldId id="299" r:id="rId1533"/>
    <p:sldId id="300" r:id="rId1534"/>
    <p:sldId id="301" r:id="rId1535"/>
    <p:sldId id="1650" r:id="rId1536"/>
    <p:sldId id="302" r:id="rId1537"/>
    <p:sldId id="1651" r:id="rId1538"/>
    <p:sldId id="303" r:id="rId1539"/>
    <p:sldId id="1652" r:id="rId1540"/>
    <p:sldId id="852" r:id="rId1541"/>
    <p:sldId id="853" r:id="rId1542"/>
    <p:sldId id="854" r:id="rId1543"/>
    <p:sldId id="1626" r:id="rId1544"/>
    <p:sldId id="855" r:id="rId1545"/>
    <p:sldId id="1627" r:id="rId1546"/>
    <p:sldId id="856" r:id="rId1547"/>
    <p:sldId id="1628" r:id="rId1548"/>
    <p:sldId id="611" r:id="rId1549"/>
    <p:sldId id="612" r:id="rId1550"/>
    <p:sldId id="613" r:id="rId1551"/>
    <p:sldId id="614" r:id="rId1552"/>
    <p:sldId id="615" r:id="rId1553"/>
    <p:sldId id="1328" r:id="rId1554"/>
    <p:sldId id="1592" r:id="rId1555"/>
    <p:sldId id="1593" r:id="rId1556"/>
    <p:sldId id="1595" r:id="rId1557"/>
    <p:sldId id="1594" r:id="rId1558"/>
    <p:sldId id="1596" r:id="rId1559"/>
    <p:sldId id="1337" r:id="rId1560"/>
    <p:sldId id="1597" r:id="rId1561"/>
    <p:sldId id="1584" r:id="rId1562"/>
    <p:sldId id="1585" r:id="rId1563"/>
    <p:sldId id="1586" r:id="rId1564"/>
    <p:sldId id="1598" r:id="rId1565"/>
    <p:sldId id="1588" r:id="rId1566"/>
    <p:sldId id="1599" r:id="rId1567"/>
    <p:sldId id="1590" r:id="rId1568"/>
    <p:sldId id="1600" r:id="rId1569"/>
    <p:sldId id="546" r:id="rId1570"/>
    <p:sldId id="547" r:id="rId1571"/>
    <p:sldId id="548" r:id="rId1572"/>
    <p:sldId id="1532" r:id="rId1573"/>
    <p:sldId id="549" r:id="rId1574"/>
    <p:sldId id="1533" r:id="rId1575"/>
    <p:sldId id="550" r:id="rId1576"/>
    <p:sldId id="1534" r:id="rId1577"/>
    <p:sldId id="1028" r:id="rId1578"/>
    <p:sldId id="1029" r:id="rId1579"/>
    <p:sldId id="1030" r:id="rId1580"/>
    <p:sldId id="1372" r:id="rId1581"/>
    <p:sldId id="1031" r:id="rId1582"/>
    <p:sldId id="1373" r:id="rId1583"/>
    <p:sldId id="1032" r:id="rId1584"/>
    <p:sldId id="1374" r:id="rId1585"/>
    <p:sldId id="1033" r:id="rId1586"/>
    <p:sldId id="1375" r:id="rId1587"/>
    <p:sldId id="1034" r:id="rId1588"/>
    <p:sldId id="1376" r:id="rId1589"/>
    <p:sldId id="893" r:id="rId1590"/>
    <p:sldId id="894" r:id="rId1591"/>
    <p:sldId id="895" r:id="rId1592"/>
    <p:sldId id="1521" r:id="rId1593"/>
    <p:sldId id="896" r:id="rId1594"/>
    <p:sldId id="1522" r:id="rId1595"/>
    <p:sldId id="897" r:id="rId1596"/>
    <p:sldId id="1523" r:id="rId1597"/>
    <p:sldId id="742" r:id="rId1598"/>
    <p:sldId id="743" r:id="rId1599"/>
    <p:sldId id="744" r:id="rId1600"/>
    <p:sldId id="1516" r:id="rId1601"/>
    <p:sldId id="746" r:id="rId1602"/>
    <p:sldId id="1517" r:id="rId1603"/>
    <p:sldId id="1477" r:id="rId1604"/>
    <p:sldId id="1478" r:id="rId1605"/>
    <p:sldId id="1479" r:id="rId1606"/>
    <p:sldId id="1484" r:id="rId1607"/>
    <p:sldId id="1487" r:id="rId1608"/>
    <p:sldId id="1480" r:id="rId1609"/>
    <p:sldId id="1485" r:id="rId1610"/>
    <p:sldId id="1488" r:id="rId1611"/>
    <p:sldId id="1482" r:id="rId1612"/>
    <p:sldId id="1486" r:id="rId1613"/>
    <p:sldId id="1489" r:id="rId1614"/>
    <p:sldId id="1258" r:id="rId1615"/>
    <p:sldId id="1259" r:id="rId1616"/>
    <p:sldId id="1471" r:id="rId1617"/>
    <p:sldId id="1490" r:id="rId1618"/>
    <p:sldId id="1472" r:id="rId1619"/>
    <p:sldId id="1473" r:id="rId1620"/>
    <p:sldId id="1491" r:id="rId1621"/>
    <p:sldId id="1474" r:id="rId1622"/>
    <p:sldId id="1475" r:id="rId1623"/>
    <p:sldId id="1492" r:id="rId1624"/>
    <p:sldId id="1476" r:id="rId1625"/>
    <p:sldId id="536" r:id="rId1626"/>
    <p:sldId id="537" r:id="rId1627"/>
    <p:sldId id="538" r:id="rId1628"/>
    <p:sldId id="1458" r:id="rId1629"/>
    <p:sldId id="539" r:id="rId1630"/>
    <p:sldId id="1460" r:id="rId1631"/>
    <p:sldId id="540" r:id="rId1632"/>
    <p:sldId id="1459" r:id="rId1633"/>
    <p:sldId id="1447" r:id="rId1634"/>
    <p:sldId id="1448" r:id="rId1635"/>
    <p:sldId id="1449" r:id="rId1636"/>
    <p:sldId id="1450" r:id="rId1637"/>
    <p:sldId id="1451" r:id="rId1638"/>
    <p:sldId id="1452" r:id="rId1639"/>
    <p:sldId id="1453" r:id="rId1640"/>
    <p:sldId id="770" r:id="rId1641"/>
    <p:sldId id="771" r:id="rId1642"/>
    <p:sldId id="772" r:id="rId1643"/>
    <p:sldId id="1434" r:id="rId1644"/>
    <p:sldId id="773" r:id="rId1645"/>
    <p:sldId id="1435" r:id="rId1646"/>
    <p:sldId id="774" r:id="rId1647"/>
    <p:sldId id="1436" r:id="rId1648"/>
    <p:sldId id="822" r:id="rId1649"/>
    <p:sldId id="823" r:id="rId1650"/>
    <p:sldId id="824" r:id="rId1651"/>
    <p:sldId id="1440" r:id="rId1652"/>
    <p:sldId id="825" r:id="rId1653"/>
    <p:sldId id="1441" r:id="rId1654"/>
    <p:sldId id="826" r:id="rId1655"/>
    <p:sldId id="1442" r:id="rId1656"/>
    <p:sldId id="827" r:id="rId1657"/>
    <p:sldId id="1443" r:id="rId1658"/>
    <p:sldId id="1405" r:id="rId1659"/>
    <p:sldId id="1406" r:id="rId1660"/>
    <p:sldId id="1407" r:id="rId1661"/>
    <p:sldId id="1418" r:id="rId1662"/>
    <p:sldId id="1408" r:id="rId1663"/>
    <p:sldId id="1419" r:id="rId1664"/>
    <p:sldId id="1409" r:id="rId1665"/>
    <p:sldId id="1420" r:id="rId1666"/>
    <p:sldId id="1289" r:id="rId1667"/>
    <p:sldId id="1290" r:id="rId1668"/>
    <p:sldId id="1291" r:id="rId1669"/>
    <p:sldId id="1306" r:id="rId1670"/>
    <p:sldId id="1293" r:id="rId1671"/>
    <p:sldId id="1307" r:id="rId1672"/>
    <p:sldId id="1295" r:id="rId1673"/>
    <p:sldId id="1308" r:id="rId1674"/>
    <p:sldId id="787" r:id="rId1675"/>
    <p:sldId id="788" r:id="rId1676"/>
    <p:sldId id="789" r:id="rId1677"/>
    <p:sldId id="1343" r:id="rId1678"/>
    <p:sldId id="790" r:id="rId1679"/>
    <p:sldId id="1344" r:id="rId1680"/>
    <p:sldId id="791" r:id="rId1681"/>
    <p:sldId id="1345" r:id="rId1682"/>
    <p:sldId id="1116" r:id="rId1683"/>
    <p:sldId id="1117" r:id="rId1684"/>
    <p:sldId id="1118" r:id="rId1685"/>
    <p:sldId id="1119" r:id="rId1686"/>
    <p:sldId id="1120" r:id="rId1687"/>
    <p:sldId id="1329" r:id="rId1688"/>
    <p:sldId id="1330" r:id="rId1689"/>
    <p:sldId id="1331" r:id="rId1690"/>
    <p:sldId id="1334" r:id="rId1691"/>
    <p:sldId id="1332" r:id="rId1692"/>
    <p:sldId id="1335" r:id="rId1693"/>
    <p:sldId id="1333" r:id="rId1694"/>
    <p:sldId id="1336" r:id="rId1695"/>
    <p:sldId id="383" r:id="rId1696"/>
    <p:sldId id="384" r:id="rId1697"/>
    <p:sldId id="385" r:id="rId1698"/>
    <p:sldId id="1315" r:id="rId1699"/>
    <p:sldId id="386" r:id="rId1700"/>
    <p:sldId id="1316" r:id="rId1701"/>
    <p:sldId id="387" r:id="rId1702"/>
    <p:sldId id="1317" r:id="rId1703"/>
    <p:sldId id="388" r:id="rId1704"/>
    <p:sldId id="1318" r:id="rId1705"/>
    <p:sldId id="1281" r:id="rId1706"/>
    <p:sldId id="1282" r:id="rId1707"/>
    <p:sldId id="1283" r:id="rId1708"/>
    <p:sldId id="1303" r:id="rId1709"/>
    <p:sldId id="1285" r:id="rId1710"/>
    <p:sldId id="1304" r:id="rId1711"/>
    <p:sldId id="1287" r:id="rId1712"/>
    <p:sldId id="1305" r:id="rId1713"/>
    <p:sldId id="1040" r:id="rId1714"/>
    <p:sldId id="1041" r:id="rId1715"/>
    <p:sldId id="1042" r:id="rId1716"/>
    <p:sldId id="1300" r:id="rId1717"/>
    <p:sldId id="1043" r:id="rId1718"/>
    <p:sldId id="1301" r:id="rId1719"/>
    <p:sldId id="1044" r:id="rId1720"/>
    <p:sldId id="1302" r:id="rId1721"/>
    <p:sldId id="1269" r:id="rId1722"/>
    <p:sldId id="1217" r:id="rId1723"/>
    <p:sldId id="1218" r:id="rId1724"/>
    <p:sldId id="1270" r:id="rId1725"/>
    <p:sldId id="1219" r:id="rId1726"/>
    <p:sldId id="1274" r:id="rId1727"/>
    <p:sldId id="700" r:id="rId1728"/>
    <p:sldId id="701" r:id="rId1729"/>
    <p:sldId id="702" r:id="rId1730"/>
    <p:sldId id="1242" r:id="rId1731"/>
    <p:sldId id="703" r:id="rId1732"/>
    <p:sldId id="1243" r:id="rId1733"/>
    <p:sldId id="704" r:id="rId1734"/>
    <p:sldId id="1244" r:id="rId1735"/>
    <p:sldId id="1051" r:id="rId1736"/>
    <p:sldId id="1052" r:id="rId1737"/>
    <p:sldId id="1053" r:id="rId1738"/>
    <p:sldId id="1054" r:id="rId1739"/>
    <p:sldId id="1210" r:id="rId1740"/>
    <p:sldId id="1211" r:id="rId1741"/>
    <p:sldId id="1212" r:id="rId1742"/>
    <p:sldId id="1231" r:id="rId1743"/>
    <p:sldId id="1214" r:id="rId1744"/>
    <p:sldId id="1230" r:id="rId1745"/>
    <p:sldId id="1216" r:id="rId1746"/>
    <p:sldId id="1232" r:id="rId1747"/>
    <p:sldId id="1170" r:id="rId1748"/>
    <p:sldId id="1171" r:id="rId1749"/>
    <p:sldId id="1172" r:id="rId1750"/>
    <p:sldId id="1173" r:id="rId1751"/>
    <p:sldId id="1174" r:id="rId1752"/>
    <p:sldId id="1175" r:id="rId1753"/>
    <p:sldId id="1176" r:id="rId1754"/>
    <p:sldId id="1177" r:id="rId1755"/>
    <p:sldId id="1178" r:id="rId1756"/>
    <p:sldId id="1184" r:id="rId1757"/>
    <p:sldId id="1185" r:id="rId1758"/>
    <p:sldId id="1186" r:id="rId1759"/>
    <p:sldId id="1187" r:id="rId1760"/>
    <p:sldId id="1188" r:id="rId1761"/>
    <p:sldId id="477" r:id="rId1762"/>
    <p:sldId id="478" r:id="rId1763"/>
    <p:sldId id="479" r:id="rId1764"/>
    <p:sldId id="480" r:id="rId1765"/>
    <p:sldId id="1189" r:id="rId1766"/>
    <p:sldId id="1190" r:id="rId1767"/>
    <p:sldId id="1191" r:id="rId1768"/>
    <p:sldId id="1192" r:id="rId1769"/>
    <p:sldId id="516" r:id="rId1770"/>
    <p:sldId id="504" r:id="rId1771"/>
    <p:sldId id="505" r:id="rId1772"/>
    <p:sldId id="506" r:id="rId1773"/>
    <p:sldId id="518" r:id="rId1774"/>
    <p:sldId id="693" r:id="rId1775"/>
    <p:sldId id="694" r:id="rId1776"/>
    <p:sldId id="695" r:id="rId1777"/>
    <p:sldId id="696" r:id="rId1778"/>
    <p:sldId id="697" r:id="rId1779"/>
    <p:sldId id="698" r:id="rId1780"/>
    <p:sldId id="1100" r:id="rId1781"/>
    <p:sldId id="1101" r:id="rId1782"/>
    <p:sldId id="1102" r:id="rId1783"/>
    <p:sldId id="1103" r:id="rId1784"/>
    <p:sldId id="1104" r:id="rId1785"/>
    <p:sldId id="1162" r:id="rId1786"/>
    <p:sldId id="1163" r:id="rId1787"/>
    <p:sldId id="1164" r:id="rId1788"/>
    <p:sldId id="1167" r:id="rId1789"/>
    <p:sldId id="1165" r:id="rId1790"/>
    <p:sldId id="1168" r:id="rId1791"/>
    <p:sldId id="1166" r:id="rId1792"/>
    <p:sldId id="1169" r:id="rId1793"/>
    <p:sldId id="582" r:id="rId1794"/>
    <p:sldId id="583" r:id="rId1795"/>
    <p:sldId id="584" r:id="rId1796"/>
    <p:sldId id="585" r:id="rId1797"/>
    <p:sldId id="586" r:id="rId1798"/>
    <p:sldId id="1161" r:id="rId1799"/>
    <p:sldId id="1156" r:id="rId1800"/>
    <p:sldId id="1157" r:id="rId1801"/>
    <p:sldId id="1158" r:id="rId1802"/>
    <p:sldId id="1159" r:id="rId1803"/>
    <p:sldId id="1160" r:id="rId1804"/>
    <p:sldId id="1146" r:id="rId1805"/>
    <p:sldId id="1147" r:id="rId1806"/>
    <p:sldId id="1148" r:id="rId1807"/>
    <p:sldId id="1149" r:id="rId1808"/>
    <p:sldId id="1150" r:id="rId1809"/>
    <p:sldId id="1133" r:id="rId1810"/>
    <p:sldId id="1134" r:id="rId1811"/>
    <p:sldId id="1135" r:id="rId1812"/>
    <p:sldId id="1136" r:id="rId1813"/>
    <p:sldId id="1137" r:id="rId1814"/>
    <p:sldId id="1121" r:id="rId1815"/>
    <p:sldId id="1122" r:id="rId1816"/>
    <p:sldId id="1123" r:id="rId1817"/>
    <p:sldId id="1124" r:id="rId1818"/>
    <p:sldId id="541" r:id="rId1819"/>
    <p:sldId id="542" r:id="rId1820"/>
    <p:sldId id="543" r:id="rId1821"/>
    <p:sldId id="544" r:id="rId1822"/>
    <p:sldId id="545" r:id="rId1823"/>
    <p:sldId id="1105" r:id="rId1824"/>
    <p:sldId id="1106" r:id="rId1825"/>
    <p:sldId id="1107" r:id="rId1826"/>
    <p:sldId id="1108" r:id="rId1827"/>
    <p:sldId id="1109" r:id="rId1828"/>
    <p:sldId id="1082" r:id="rId1829"/>
    <p:sldId id="1083" r:id="rId1830"/>
    <p:sldId id="1084" r:id="rId1831"/>
    <p:sldId id="1085" r:id="rId1832"/>
    <p:sldId id="1110" r:id="rId1833"/>
    <p:sldId id="1111" r:id="rId1834"/>
    <p:sldId id="1112" r:id="rId1835"/>
    <p:sldId id="1113" r:id="rId1836"/>
    <p:sldId id="1114" r:id="rId1837"/>
    <p:sldId id="1115" r:id="rId1838"/>
    <p:sldId id="501" r:id="rId1839"/>
    <p:sldId id="502" r:id="rId1840"/>
    <p:sldId id="503" r:id="rId1841"/>
    <p:sldId id="517" r:id="rId1842"/>
    <p:sldId id="345" r:id="rId1843"/>
    <p:sldId id="346" r:id="rId1844"/>
    <p:sldId id="347" r:id="rId1845"/>
    <p:sldId id="348" r:id="rId1846"/>
    <p:sldId id="1065" r:id="rId1847"/>
    <p:sldId id="1066" r:id="rId1848"/>
    <p:sldId id="1068" r:id="rId1849"/>
    <p:sldId id="1069" r:id="rId1850"/>
    <p:sldId id="1070" r:id="rId1851"/>
    <p:sldId id="1067" r:id="rId1852"/>
    <p:sldId id="1071" r:id="rId1853"/>
    <p:sldId id="1059" r:id="rId1854"/>
    <p:sldId id="1060" r:id="rId1855"/>
    <p:sldId id="1061" r:id="rId1856"/>
    <p:sldId id="1062" r:id="rId1857"/>
    <p:sldId id="1063" r:id="rId1858"/>
    <p:sldId id="1064" r:id="rId1859"/>
    <p:sldId id="898" r:id="rId1860"/>
    <p:sldId id="899" r:id="rId1861"/>
    <p:sldId id="900" r:id="rId1862"/>
    <p:sldId id="901" r:id="rId1863"/>
    <p:sldId id="902" r:id="rId1864"/>
    <p:sldId id="705" r:id="rId1865"/>
    <p:sldId id="706" r:id="rId1866"/>
    <p:sldId id="707" r:id="rId1867"/>
    <p:sldId id="708" r:id="rId1868"/>
    <p:sldId id="709" r:id="rId1869"/>
    <p:sldId id="792" r:id="rId1870"/>
    <p:sldId id="793" r:id="rId1871"/>
    <p:sldId id="794" r:id="rId1872"/>
    <p:sldId id="795" r:id="rId1873"/>
    <p:sldId id="796" r:id="rId1874"/>
    <p:sldId id="565" r:id="rId1875"/>
    <p:sldId id="566" r:id="rId1876"/>
    <p:sldId id="567" r:id="rId1877"/>
    <p:sldId id="568" r:id="rId1878"/>
    <p:sldId id="569" r:id="rId1879"/>
    <p:sldId id="1018" r:id="rId1880"/>
    <p:sldId id="1019" r:id="rId1881"/>
    <p:sldId id="1020" r:id="rId1882"/>
    <p:sldId id="1021" r:id="rId1883"/>
    <p:sldId id="1022" r:id="rId1884"/>
    <p:sldId id="1023" r:id="rId1885"/>
    <p:sldId id="1024" r:id="rId1886"/>
    <p:sldId id="1025" r:id="rId1887"/>
    <p:sldId id="1026" r:id="rId1888"/>
    <p:sldId id="1027" r:id="rId1889"/>
    <p:sldId id="1035" r:id="rId1890"/>
    <p:sldId id="1036" r:id="rId1891"/>
    <p:sldId id="1037" r:id="rId1892"/>
    <p:sldId id="1038" r:id="rId1893"/>
    <p:sldId id="1039" r:id="rId1894"/>
    <p:sldId id="982" r:id="rId1895"/>
    <p:sldId id="983" r:id="rId1896"/>
    <p:sldId id="984" r:id="rId1897"/>
    <p:sldId id="985" r:id="rId1898"/>
    <p:sldId id="986" r:id="rId1899"/>
    <p:sldId id="987" r:id="rId1900"/>
    <p:sldId id="373" r:id="rId1901"/>
    <p:sldId id="374" r:id="rId1902"/>
    <p:sldId id="375" r:id="rId1903"/>
    <p:sldId id="937" r:id="rId1904"/>
    <p:sldId id="938" r:id="rId1905"/>
    <p:sldId id="939" r:id="rId1906"/>
    <p:sldId id="940" r:id="rId1907"/>
    <p:sldId id="941" r:id="rId1908"/>
    <p:sldId id="311" r:id="rId1909"/>
    <p:sldId id="312" r:id="rId1910"/>
    <p:sldId id="313" r:id="rId1911"/>
    <p:sldId id="955" r:id="rId1912"/>
    <p:sldId id="956" r:id="rId1913"/>
    <p:sldId id="957" r:id="rId1914"/>
    <p:sldId id="958" r:id="rId1915"/>
    <p:sldId id="959" r:id="rId1916"/>
    <p:sldId id="463" r:id="rId1917"/>
    <p:sldId id="464" r:id="rId1918"/>
    <p:sldId id="465" r:id="rId1919"/>
    <p:sldId id="466" r:id="rId1920"/>
    <p:sldId id="467" r:id="rId1921"/>
    <p:sldId id="960" r:id="rId1922"/>
    <p:sldId id="961" r:id="rId1923"/>
    <p:sldId id="962" r:id="rId1924"/>
    <p:sldId id="963" r:id="rId1925"/>
    <p:sldId id="964" r:id="rId1926"/>
    <p:sldId id="970" r:id="rId1927"/>
    <p:sldId id="971" r:id="rId1928"/>
    <p:sldId id="972" r:id="rId1929"/>
    <p:sldId id="973" r:id="rId1930"/>
    <p:sldId id="974" r:id="rId1931"/>
    <p:sldId id="494" r:id="rId1932"/>
    <p:sldId id="486" r:id="rId1933"/>
    <p:sldId id="487" r:id="rId1934"/>
    <p:sldId id="488" r:id="rId1935"/>
    <p:sldId id="778" r:id="rId1936"/>
    <p:sldId id="779" r:id="rId1937"/>
    <p:sldId id="780" r:id="rId1938"/>
    <p:sldId id="781" r:id="rId1939"/>
    <p:sldId id="782" r:id="rId1940"/>
    <p:sldId id="930" r:id="rId1941"/>
    <p:sldId id="931" r:id="rId1942"/>
    <p:sldId id="932" r:id="rId1943"/>
    <p:sldId id="933" r:id="rId1944"/>
    <p:sldId id="934" r:id="rId1945"/>
    <p:sldId id="935" r:id="rId1946"/>
    <p:sldId id="936" r:id="rId1947"/>
    <p:sldId id="656" r:id="rId1948"/>
    <p:sldId id="658" r:id="rId1949"/>
    <p:sldId id="929" r:id="rId1950"/>
    <p:sldId id="659" r:id="rId1951"/>
    <p:sldId id="660" r:id="rId1952"/>
    <p:sldId id="869" r:id="rId1953"/>
    <p:sldId id="870" r:id="rId1954"/>
    <p:sldId id="871" r:id="rId1955"/>
    <p:sldId id="872" r:id="rId1956"/>
    <p:sldId id="873" r:id="rId1957"/>
    <p:sldId id="874" r:id="rId1958"/>
    <p:sldId id="875" r:id="rId1959"/>
    <p:sldId id="876" r:id="rId1960"/>
    <p:sldId id="877" r:id="rId1961"/>
    <p:sldId id="878" r:id="rId1962"/>
    <p:sldId id="838" r:id="rId1963"/>
    <p:sldId id="839" r:id="rId1964"/>
    <p:sldId id="840" r:id="rId1965"/>
    <p:sldId id="841" r:id="rId1966"/>
    <p:sldId id="842" r:id="rId1967"/>
    <p:sldId id="833" r:id="rId1968"/>
    <p:sldId id="834" r:id="rId1969"/>
    <p:sldId id="835" r:id="rId1970"/>
    <p:sldId id="836" r:id="rId1971"/>
    <p:sldId id="837" r:id="rId1972"/>
    <p:sldId id="304" r:id="rId1973"/>
    <p:sldId id="305" r:id="rId1974"/>
    <p:sldId id="306" r:id="rId1975"/>
    <p:sldId id="307" r:id="rId1976"/>
    <p:sldId id="775" r:id="rId1977"/>
    <p:sldId id="757" r:id="rId1978"/>
    <p:sldId id="758" r:id="rId1979"/>
    <p:sldId id="759" r:id="rId1980"/>
    <p:sldId id="760" r:id="rId1981"/>
    <p:sldId id="761" r:id="rId1982"/>
    <p:sldId id="720" r:id="rId1983"/>
    <p:sldId id="721" r:id="rId1984"/>
    <p:sldId id="722" r:id="rId1985"/>
    <p:sldId id="723" r:id="rId1986"/>
    <p:sldId id="724" r:id="rId1987"/>
    <p:sldId id="725" r:id="rId1988"/>
    <p:sldId id="726" r:id="rId1989"/>
    <p:sldId id="727" r:id="rId1990"/>
    <p:sldId id="762" r:id="rId1991"/>
    <p:sldId id="763" r:id="rId1992"/>
    <p:sldId id="764" r:id="rId1993"/>
    <p:sldId id="765" r:id="rId1994"/>
    <p:sldId id="753" r:id="rId1995"/>
    <p:sldId id="754" r:id="rId1996"/>
    <p:sldId id="755" r:id="rId1997"/>
    <p:sldId id="756" r:id="rId1998"/>
    <p:sldId id="748" r:id="rId1999"/>
    <p:sldId id="749" r:id="rId2000"/>
    <p:sldId id="750" r:id="rId2001"/>
    <p:sldId id="751" r:id="rId2002"/>
    <p:sldId id="752" r:id="rId2003"/>
    <p:sldId id="420" r:id="rId2004"/>
    <p:sldId id="421" r:id="rId2005"/>
    <p:sldId id="422" r:id="rId2006"/>
    <p:sldId id="423" r:id="rId2007"/>
    <p:sldId id="424" r:id="rId2008"/>
    <p:sldId id="715" r:id="rId2009"/>
    <p:sldId id="716" r:id="rId2010"/>
    <p:sldId id="717" r:id="rId2011"/>
    <p:sldId id="718" r:id="rId2012"/>
    <p:sldId id="719" r:id="rId2013"/>
    <p:sldId id="680" r:id="rId2014"/>
    <p:sldId id="681" r:id="rId2015"/>
    <p:sldId id="682" r:id="rId2016"/>
    <p:sldId id="683" r:id="rId2017"/>
    <p:sldId id="531" r:id="rId2018"/>
    <p:sldId id="532" r:id="rId2019"/>
    <p:sldId id="533" r:id="rId2020"/>
    <p:sldId id="534" r:id="rId2021"/>
    <p:sldId id="535" r:id="rId2022"/>
    <p:sldId id="336" r:id="rId2023"/>
    <p:sldId id="337" r:id="rId2024"/>
    <p:sldId id="338" r:id="rId2025"/>
    <p:sldId id="339" r:id="rId2026"/>
    <p:sldId id="340" r:id="rId2027"/>
    <p:sldId id="473" r:id="rId2028"/>
    <p:sldId id="474" r:id="rId2029"/>
    <p:sldId id="475" r:id="rId2030"/>
    <p:sldId id="476" r:id="rId2031"/>
    <p:sldId id="481" r:id="rId2032"/>
    <p:sldId id="482" r:id="rId2033"/>
    <p:sldId id="483" r:id="rId2034"/>
    <p:sldId id="484" r:id="rId2035"/>
    <p:sldId id="485" r:id="rId2036"/>
    <p:sldId id="625" r:id="rId2037"/>
    <p:sldId id="626" r:id="rId2038"/>
    <p:sldId id="627" r:id="rId2039"/>
    <p:sldId id="628" r:id="rId2040"/>
    <p:sldId id="629" r:id="rId2041"/>
    <p:sldId id="599" r:id="rId2042"/>
    <p:sldId id="600" r:id="rId2043"/>
    <p:sldId id="601" r:id="rId2044"/>
    <p:sldId id="602" r:id="rId2045"/>
    <p:sldId id="603" r:id="rId2046"/>
    <p:sldId id="263" r:id="rId2047"/>
    <p:sldId id="264" r:id="rId2048"/>
    <p:sldId id="265" r:id="rId2049"/>
    <p:sldId id="591" r:id="rId2050"/>
    <p:sldId id="592" r:id="rId2051"/>
    <p:sldId id="593" r:id="rId2052"/>
    <p:sldId id="594" r:id="rId2053"/>
    <p:sldId id="554" r:id="rId2054"/>
    <p:sldId id="555" r:id="rId2055"/>
    <p:sldId id="556" r:id="rId2056"/>
    <p:sldId id="557" r:id="rId2057"/>
    <p:sldId id="558" r:id="rId2058"/>
    <p:sldId id="559" r:id="rId2059"/>
    <p:sldId id="369" r:id="rId2060"/>
    <p:sldId id="370" r:id="rId2061"/>
    <p:sldId id="371" r:id="rId2062"/>
    <p:sldId id="372" r:id="rId2063"/>
    <p:sldId id="399" r:id="rId2064"/>
    <p:sldId id="400" r:id="rId2065"/>
    <p:sldId id="401" r:id="rId2066"/>
    <p:sldId id="402" r:id="rId2067"/>
    <p:sldId id="403" r:id="rId2068"/>
    <p:sldId id="270" r:id="rId2069"/>
    <p:sldId id="271" r:id="rId2070"/>
    <p:sldId id="272" r:id="rId2071"/>
    <p:sldId id="273" r:id="rId207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6323" autoAdjust="0"/>
  </p:normalViewPr>
  <p:slideViewPr>
    <p:cSldViewPr snapToGrid="0" showGuides="1">
      <p:cViewPr>
        <p:scale>
          <a:sx n="66" d="100"/>
          <a:sy n="66" d="100"/>
        </p:scale>
        <p:origin x="1380" y="61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729" Type="http://schemas.openxmlformats.org/officeDocument/2006/relationships/slide" Target="slides/slide708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121" Type="http://schemas.openxmlformats.org/officeDocument/2006/relationships/slide" Target="slides/slide1100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958" Type="http://schemas.openxmlformats.org/officeDocument/2006/relationships/slide" Target="slides/slide937.xml"/><Relationship Id="rId1143" Type="http://schemas.openxmlformats.org/officeDocument/2006/relationships/slide" Target="slides/slide1122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818" Type="http://schemas.openxmlformats.org/officeDocument/2006/relationships/slide" Target="slides/slide797.xml"/><Relationship Id="rId1350" Type="http://schemas.openxmlformats.org/officeDocument/2006/relationships/slide" Target="slides/slide1329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notesMaster" Target="notesMasters/notesMaster1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slide" Target="slides/slide205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078" Type="http://schemas.microsoft.com/office/2016/11/relationships/changesInfo" Target="changesInfos/changesInfo1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openxmlformats.org/officeDocument/2006/relationships/tableStyles" Target="tableStyles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theme" Target="theme/theme1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viewProps" Target="viewProps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presProps" Target="presProps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5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9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35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38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3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2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3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9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15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20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247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8849</TotalTime>
  <Words>57277</Words>
  <Application>Microsoft Office PowerPoint</Application>
  <PresentationFormat>Custom</PresentationFormat>
  <Paragraphs>9533</Paragraphs>
  <Slides>2051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2051</vt:i4>
      </vt:variant>
    </vt:vector>
  </HeadingPairs>
  <TitlesOfParts>
    <vt:vector size="2085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761</cp:revision>
  <dcterms:created xsi:type="dcterms:W3CDTF">2021-05-27T13:59:09Z</dcterms:created>
  <dcterms:modified xsi:type="dcterms:W3CDTF">2025-08-16T14:56:22Z</dcterms:modified>
</cp:coreProperties>
</file>

<file path=docProps/thumbnail.jpeg>
</file>